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4"/>
  </p:notesMasterIdLst>
  <p:handoutMasterIdLst>
    <p:handoutMasterId r:id="rId25"/>
  </p:handoutMasterIdLst>
  <p:sldIdLst>
    <p:sldId id="256" r:id="rId5"/>
    <p:sldId id="266" r:id="rId6"/>
    <p:sldId id="299" r:id="rId7"/>
    <p:sldId id="300" r:id="rId8"/>
    <p:sldId id="305" r:id="rId9"/>
    <p:sldId id="306" r:id="rId10"/>
    <p:sldId id="307" r:id="rId11"/>
    <p:sldId id="315" r:id="rId12"/>
    <p:sldId id="314" r:id="rId13"/>
    <p:sldId id="308" r:id="rId14"/>
    <p:sldId id="311" r:id="rId15"/>
    <p:sldId id="271" r:id="rId16"/>
    <p:sldId id="309" r:id="rId17"/>
    <p:sldId id="316" r:id="rId18"/>
    <p:sldId id="313" r:id="rId19"/>
    <p:sldId id="319" r:id="rId20"/>
    <p:sldId id="318" r:id="rId21"/>
    <p:sldId id="320" r:id="rId22"/>
    <p:sldId id="295" r:id="rId23"/>
  </p:sldIdLst>
  <p:sldSz cx="12192000" cy="6858000"/>
  <p:notesSz cx="7102475" cy="9037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8" autoAdjust="0"/>
  </p:normalViewPr>
  <p:slideViewPr>
    <p:cSldViewPr snapToGrid="0">
      <p:cViewPr varScale="1">
        <p:scale>
          <a:sx n="65" d="100"/>
          <a:sy n="65" d="100"/>
        </p:scale>
        <p:origin x="936" y="60"/>
      </p:cViewPr>
      <p:guideLst/>
    </p:cSldViewPr>
  </p:slideViewPr>
  <p:outlineViewPr>
    <p:cViewPr>
      <p:scale>
        <a:sx n="33" d="100"/>
        <a:sy n="33" d="100"/>
      </p:scale>
      <p:origin x="0" y="-57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89D207-BE08-4B33-B5B0-5A5A94C95126}"/>
              </a:ext>
            </a:extLst>
          </p:cNvPr>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5E58DB9-49DC-495B-A68F-33D105C9065A}"/>
              </a:ext>
            </a:extLst>
          </p:cNvPr>
          <p:cNvSpPr>
            <a:spLocks noGrp="1"/>
          </p:cNvSpPr>
          <p:nvPr>
            <p:ph type="dt" sz="quarter" idx="1"/>
          </p:nvPr>
        </p:nvSpPr>
        <p:spPr>
          <a:xfrm>
            <a:off x="4023092" y="0"/>
            <a:ext cx="3077739" cy="453451"/>
          </a:xfrm>
          <a:prstGeom prst="rect">
            <a:avLst/>
          </a:prstGeom>
        </p:spPr>
        <p:txBody>
          <a:bodyPr vert="horz" lIns="91440" tIns="45720" rIns="91440" bIns="45720" rtlCol="0"/>
          <a:lstStyle>
            <a:lvl1pPr algn="r">
              <a:defRPr sz="1200"/>
            </a:lvl1pPr>
          </a:lstStyle>
          <a:p>
            <a:fld id="{367A1AC4-3AE8-4F87-AAED-904EC6054702}" type="datetimeFigureOut">
              <a:rPr lang="en-US" smtClean="0"/>
              <a:t>1/22/2024</a:t>
            </a:fld>
            <a:endParaRPr lang="en-US" dirty="0"/>
          </a:p>
        </p:txBody>
      </p:sp>
      <p:sp>
        <p:nvSpPr>
          <p:cNvPr id="4" name="Footer Placeholder 3">
            <a:extLst>
              <a:ext uri="{FF2B5EF4-FFF2-40B4-BE49-F238E27FC236}">
                <a16:creationId xmlns:a16="http://schemas.microsoft.com/office/drawing/2014/main" id="{7F66337E-DAD5-442C-9B8F-E10EB7D972CB}"/>
              </a:ext>
            </a:extLst>
          </p:cNvPr>
          <p:cNvSpPr>
            <a:spLocks noGrp="1"/>
          </p:cNvSpPr>
          <p:nvPr>
            <p:ph type="ftr" sz="quarter" idx="2"/>
          </p:nvPr>
        </p:nvSpPr>
        <p:spPr>
          <a:xfrm>
            <a:off x="0" y="8584188"/>
            <a:ext cx="3077739" cy="4534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EE3BDF2-02BD-4181-AC28-FD56172CC622}"/>
              </a:ext>
            </a:extLst>
          </p:cNvPr>
          <p:cNvSpPr>
            <a:spLocks noGrp="1"/>
          </p:cNvSpPr>
          <p:nvPr>
            <p:ph type="sldNum" sz="quarter" idx="3"/>
          </p:nvPr>
        </p:nvSpPr>
        <p:spPr>
          <a:xfrm>
            <a:off x="4023092" y="8584188"/>
            <a:ext cx="3077739" cy="453450"/>
          </a:xfrm>
          <a:prstGeom prst="rect">
            <a:avLst/>
          </a:prstGeom>
        </p:spPr>
        <p:txBody>
          <a:bodyPr vert="horz" lIns="91440" tIns="45720" rIns="91440" bIns="45720" rtlCol="0" anchor="b"/>
          <a:lstStyle>
            <a:lvl1pPr algn="r">
              <a:defRPr sz="1200"/>
            </a:lvl1pPr>
          </a:lstStyle>
          <a:p>
            <a:fld id="{7AF8A362-CAFC-4987-9A50-47570528395E}" type="slidenum">
              <a:rPr lang="en-US" smtClean="0"/>
              <a:t>‹#›</a:t>
            </a:fld>
            <a:endParaRPr lang="en-US" dirty="0"/>
          </a:p>
        </p:txBody>
      </p:sp>
    </p:spTree>
    <p:extLst>
      <p:ext uri="{BB962C8B-B14F-4D97-AF65-F5344CB8AC3E}">
        <p14:creationId xmlns:p14="http://schemas.microsoft.com/office/powerpoint/2010/main" val="452374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3092" y="0"/>
            <a:ext cx="3077739" cy="453451"/>
          </a:xfrm>
          <a:prstGeom prst="rect">
            <a:avLst/>
          </a:prstGeom>
        </p:spPr>
        <p:txBody>
          <a:bodyPr vert="horz" lIns="91440" tIns="45720" rIns="91440" bIns="45720" rtlCol="0"/>
          <a:lstStyle>
            <a:lvl1pPr algn="r">
              <a:defRPr sz="1200"/>
            </a:lvl1pPr>
          </a:lstStyle>
          <a:p>
            <a:fld id="{C5556653-6123-4FE4-861F-5F9583BF59B0}" type="datetimeFigureOut">
              <a:rPr lang="en-US" smtClean="0"/>
              <a:t>1/22/2024</a:t>
            </a:fld>
            <a:endParaRPr lang="en-US" dirty="0"/>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10248" y="4349363"/>
            <a:ext cx="5681980" cy="355857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584188"/>
            <a:ext cx="3077739" cy="453450"/>
          </a:xfrm>
          <a:prstGeom prst="rect">
            <a:avLst/>
          </a:prstGeom>
        </p:spPr>
        <p:txBody>
          <a:bodyPr vert="horz" lIns="91440" tIns="45720" rIns="91440" bIns="45720" rtlCol="0" anchor="b"/>
          <a:lstStyle>
            <a:lvl1pPr algn="r">
              <a:defRPr sz="1200"/>
            </a:lvl1pPr>
          </a:lstStyle>
          <a:p>
            <a:fld id="{54EEB602-95FC-483A-B12D-216A7AD7EA24}" type="slidenum">
              <a:rPr lang="en-US" smtClean="0"/>
              <a:t>‹#›</a:t>
            </a:fld>
            <a:endParaRPr lang="en-US" dirty="0"/>
          </a:p>
        </p:txBody>
      </p:sp>
    </p:spTree>
    <p:extLst>
      <p:ext uri="{BB962C8B-B14F-4D97-AF65-F5344CB8AC3E}">
        <p14:creationId xmlns:p14="http://schemas.microsoft.com/office/powerpoint/2010/main" val="1325843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2</a:t>
            </a:fld>
            <a:endParaRPr lang="en-US" dirty="0"/>
          </a:p>
        </p:txBody>
      </p:sp>
    </p:spTree>
    <p:extLst>
      <p:ext uri="{BB962C8B-B14F-4D97-AF65-F5344CB8AC3E}">
        <p14:creationId xmlns:p14="http://schemas.microsoft.com/office/powerpoint/2010/main" val="172745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3</a:t>
            </a:fld>
            <a:endParaRPr lang="en-US" dirty="0"/>
          </a:p>
        </p:txBody>
      </p:sp>
    </p:spTree>
    <p:extLst>
      <p:ext uri="{BB962C8B-B14F-4D97-AF65-F5344CB8AC3E}">
        <p14:creationId xmlns:p14="http://schemas.microsoft.com/office/powerpoint/2010/main" val="230406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12</a:t>
            </a:fld>
            <a:endParaRPr lang="en-US" dirty="0"/>
          </a:p>
        </p:txBody>
      </p:sp>
    </p:spTree>
    <p:extLst>
      <p:ext uri="{BB962C8B-B14F-4D97-AF65-F5344CB8AC3E}">
        <p14:creationId xmlns:p14="http://schemas.microsoft.com/office/powerpoint/2010/main" val="4200283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F282E-55F5-4803-B60F-09BA4600E538}" type="slidenum">
              <a:rPr lang="en-US" smtClean="0"/>
              <a:t>19</a:t>
            </a:fld>
            <a:endParaRPr lang="en-US" dirty="0"/>
          </a:p>
        </p:txBody>
      </p:sp>
    </p:spTree>
    <p:extLst>
      <p:ext uri="{BB962C8B-B14F-4D97-AF65-F5344CB8AC3E}">
        <p14:creationId xmlns:p14="http://schemas.microsoft.com/office/powerpoint/2010/main" val="58069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EA8D8870-8337-4ABD-9EA6-3D5AAB7E42D9}"/>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BAC3B2DB-2CCA-4BD4-8D63-98257049E273}"/>
              </a:ext>
            </a:extLst>
          </p:cNvPr>
          <p:cNvSpPr/>
          <p:nvPr userDrawn="1"/>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itle 1">
            <a:extLst>
              <a:ext uri="{FF2B5EF4-FFF2-40B4-BE49-F238E27FC236}">
                <a16:creationId xmlns:a16="http://schemas.microsoft.com/office/drawing/2014/main" id="{324DAAC3-FA37-4838-A298-327679F99F8A}"/>
              </a:ext>
            </a:extLst>
          </p:cNvPr>
          <p:cNvSpPr>
            <a:spLocks noGrp="1"/>
          </p:cNvSpPr>
          <p:nvPr>
            <p:ph type="ctrTitle" hasCustomPrompt="1"/>
          </p:nvPr>
        </p:nvSpPr>
        <p:spPr>
          <a:xfrm>
            <a:off x="1628168" y="1057522"/>
            <a:ext cx="5003540" cy="2173433"/>
          </a:xfrm>
        </p:spPr>
        <p:txBody>
          <a:bodyPr>
            <a:noAutofit/>
          </a:bodyPr>
          <a:lstStyle>
            <a:lvl1pPr>
              <a:lnSpc>
                <a:spcPct val="100000"/>
              </a:lnSpc>
              <a:defRPr sz="4400" cap="all" baseline="0">
                <a:solidFill>
                  <a:schemeClr val="bg1"/>
                </a:solidFill>
              </a:defRPr>
            </a:lvl1pPr>
          </a:lstStyle>
          <a:p>
            <a:r>
              <a:rPr lang="en-US" sz="4400" dirty="0">
                <a:solidFill>
                  <a:schemeClr val="bg1"/>
                </a:solidFill>
              </a:rPr>
              <a:t>CLICK TO ADD TITLE</a:t>
            </a:r>
          </a:p>
        </p:txBody>
      </p:sp>
      <p:sp>
        <p:nvSpPr>
          <p:cNvPr id="55" name="Subtitle 2">
            <a:extLst>
              <a:ext uri="{FF2B5EF4-FFF2-40B4-BE49-F238E27FC236}">
                <a16:creationId xmlns:a16="http://schemas.microsoft.com/office/drawing/2014/main" id="{50BC9D78-FF13-4CEB-8ECB-E64E85C5D0B4}"/>
              </a:ext>
            </a:extLst>
          </p:cNvPr>
          <p:cNvSpPr>
            <a:spLocks noGrp="1"/>
          </p:cNvSpPr>
          <p:nvPr>
            <p:ph type="subTitle" idx="1" hasCustomPrompt="1"/>
          </p:nvPr>
        </p:nvSpPr>
        <p:spPr>
          <a:xfrm>
            <a:off x="1646643" y="3751119"/>
            <a:ext cx="4985065" cy="1606163"/>
          </a:xfrm>
        </p:spPr>
        <p:txBody>
          <a:bodyPr anchor="t">
            <a:noAutofit/>
          </a:bodyPr>
          <a:lstStyle>
            <a:lvl1pPr>
              <a:defRPr sz="2400" b="0"/>
            </a:lvl1pPr>
          </a:lstStyle>
          <a:p>
            <a:r>
              <a:rPr lang="en-US" dirty="0">
                <a:solidFill>
                  <a:schemeClr val="tx1">
                    <a:lumMod val="75000"/>
                    <a:lumOff val="25000"/>
                  </a:schemeClr>
                </a:solidFill>
              </a:rPr>
              <a:t>Click to add subtitle</a:t>
            </a:r>
          </a:p>
        </p:txBody>
      </p:sp>
      <p:sp>
        <p:nvSpPr>
          <p:cNvPr id="56" name="Rectangle 55">
            <a:extLst>
              <a:ext uri="{FF2B5EF4-FFF2-40B4-BE49-F238E27FC236}">
                <a16:creationId xmlns:a16="http://schemas.microsoft.com/office/drawing/2014/main" id="{FB792E4C-AD3B-4E88-8540-E75759746368}"/>
              </a:ext>
            </a:extLst>
          </p:cNvPr>
          <p:cNvSpPr/>
          <p:nvPr userDrawn="1"/>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a:extLst>
              <a:ext uri="{FF2B5EF4-FFF2-40B4-BE49-F238E27FC236}">
                <a16:creationId xmlns:a16="http://schemas.microsoft.com/office/drawing/2014/main" id="{6A32632F-9ED1-4328-BBE3-B4E014156A29}"/>
              </a:ext>
            </a:extLst>
          </p:cNvPr>
          <p:cNvSpPr/>
          <p:nvPr userDrawn="1"/>
        </p:nvSpPr>
        <p:spPr>
          <a:xfrm rot="5400000">
            <a:off x="-236512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ooter Placeholder 4">
            <a:extLst>
              <a:ext uri="{FF2B5EF4-FFF2-40B4-BE49-F238E27FC236}">
                <a16:creationId xmlns:a16="http://schemas.microsoft.com/office/drawing/2014/main" id="{15A37EDE-F10B-4C4B-9572-8778C2D6A686}"/>
              </a:ext>
            </a:extLst>
          </p:cNvPr>
          <p:cNvSpPr>
            <a:spLocks noGrp="1"/>
          </p:cNvSpPr>
          <p:nvPr>
            <p:ph type="ftr" sz="quarter" idx="11"/>
          </p:nvPr>
        </p:nvSpPr>
        <p:spPr>
          <a:xfrm>
            <a:off x="1635103" y="6309360"/>
            <a:ext cx="4797504" cy="457200"/>
          </a:xfrm>
        </p:spPr>
        <p:txBody>
          <a:bodyPr/>
          <a:lstStyle/>
          <a:p>
            <a:pPr algn="l"/>
            <a:r>
              <a:rPr lang="en-US" dirty="0"/>
              <a:t>Presentation Title</a:t>
            </a:r>
          </a:p>
        </p:txBody>
      </p:sp>
      <p:sp>
        <p:nvSpPr>
          <p:cNvPr id="59" name="Rectangle 58">
            <a:extLst>
              <a:ext uri="{FF2B5EF4-FFF2-40B4-BE49-F238E27FC236}">
                <a16:creationId xmlns:a16="http://schemas.microsoft.com/office/drawing/2014/main" id="{EA124D3C-01E3-4B96-BDF0-54851D1739D0}"/>
              </a:ext>
            </a:extLst>
          </p:cNvPr>
          <p:cNvSpPr/>
          <p:nvPr userDrawn="1"/>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Date Placeholder 35">
            <a:extLst>
              <a:ext uri="{FF2B5EF4-FFF2-40B4-BE49-F238E27FC236}">
                <a16:creationId xmlns:a16="http://schemas.microsoft.com/office/drawing/2014/main" id="{D6890A67-3C66-4F8A-B1A6-05469F40F879}"/>
              </a:ext>
            </a:extLst>
          </p:cNvPr>
          <p:cNvSpPr>
            <a:spLocks noGrp="1"/>
          </p:cNvSpPr>
          <p:nvPr>
            <p:ph type="dt" sz="half" idx="10"/>
          </p:nvPr>
        </p:nvSpPr>
        <p:spPr>
          <a:xfrm>
            <a:off x="8197353" y="6309360"/>
            <a:ext cx="2151134" cy="457200"/>
          </a:xfrm>
        </p:spPr>
        <p:txBody>
          <a:bodyPr/>
          <a:lstStyle/>
          <a:p>
            <a:pPr algn="l"/>
            <a:fld id="{E82334DA-681A-46EF-9A56-7F4C6ABE7E6A}" type="datetime1">
              <a:rPr lang="en-US" smtClean="0">
                <a:solidFill>
                  <a:srgbClr val="FFFFFF"/>
                </a:solidFill>
                <a:effectLst>
                  <a:outerShdw blurRad="50800" dist="38100" dir="2700000" algn="tl" rotWithShape="0">
                    <a:prstClr val="black">
                      <a:alpha val="43000"/>
                    </a:prstClr>
                  </a:outerShdw>
                </a:effectLst>
              </a:rPr>
              <a:t>1/22/2024</a:t>
            </a:fld>
            <a:endParaRPr lang="en-US" dirty="0">
              <a:solidFill>
                <a:srgbClr val="FFFFFF"/>
              </a:solidFill>
              <a:effectLst>
                <a:outerShdw blurRad="50800" dist="38100" dir="2700000" algn="tl" rotWithShape="0">
                  <a:prstClr val="black">
                    <a:alpha val="43000"/>
                  </a:prstClr>
                </a:outerShdw>
              </a:effectLst>
            </a:endParaRPr>
          </a:p>
        </p:txBody>
      </p:sp>
      <p:sp>
        <p:nvSpPr>
          <p:cNvPr id="62" name="Slide Number Placeholder 36">
            <a:extLst>
              <a:ext uri="{FF2B5EF4-FFF2-40B4-BE49-F238E27FC236}">
                <a16:creationId xmlns:a16="http://schemas.microsoft.com/office/drawing/2014/main" id="{46849723-0CBF-47CA-9477-4D42CAC71FCC}"/>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solidFill>
                  <a:srgbClr val="FFFFFF"/>
                </a:solidFill>
                <a:effectLst>
                  <a:outerShdw blurRad="50800" dist="38100" dir="2700000" algn="tl" rotWithShape="0">
                    <a:prstClr val="black">
                      <a:alpha val="43000"/>
                    </a:prstClr>
                  </a:outerShdw>
                </a:effectLst>
              </a:rPr>
              <a:pPr/>
              <a:t>‹#›</a:t>
            </a:fld>
            <a:endParaRPr lang="en-US" dirty="0">
              <a:solidFill>
                <a:srgbClr val="FFFFFF"/>
              </a:solidFill>
              <a:effectLst>
                <a:outerShdw blurRad="50800" dist="38100" dir="2700000" algn="tl" rotWithShape="0">
                  <a:prstClr val="black">
                    <a:alpha val="43000"/>
                  </a:prstClr>
                </a:outerShdw>
              </a:effectLst>
            </a:endParaRPr>
          </a:p>
        </p:txBody>
      </p:sp>
      <p:sp>
        <p:nvSpPr>
          <p:cNvPr id="65" name="Picture Placeholder 64">
            <a:extLst>
              <a:ext uri="{FF2B5EF4-FFF2-40B4-BE49-F238E27FC236}">
                <a16:creationId xmlns:a16="http://schemas.microsoft.com/office/drawing/2014/main" id="{D60E3C33-714C-4528-93A6-4470C3E89AE4}"/>
              </a:ext>
            </a:extLst>
          </p:cNvPr>
          <p:cNvSpPr>
            <a:spLocks noGrp="1"/>
          </p:cNvSpPr>
          <p:nvPr>
            <p:ph type="pic" sz="quarter" idx="13" hasCustomPrompt="1"/>
          </p:nvPr>
        </p:nvSpPr>
        <p:spPr>
          <a:xfrm>
            <a:off x="6859936" y="-2"/>
            <a:ext cx="5332064" cy="6858002"/>
          </a:xfrm>
          <a:custGeom>
            <a:avLst/>
            <a:gdLst>
              <a:gd name="connsiteX0" fmla="*/ 0 w 5332064"/>
              <a:gd name="connsiteY0" fmla="*/ 0 h 6858002"/>
              <a:gd name="connsiteX1" fmla="*/ 5332064 w 5332064"/>
              <a:gd name="connsiteY1" fmla="*/ 0 h 6858002"/>
              <a:gd name="connsiteX2" fmla="*/ 5332064 w 5332064"/>
              <a:gd name="connsiteY2" fmla="*/ 6858002 h 6858002"/>
              <a:gd name="connsiteX3" fmla="*/ 0 w 5332064"/>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5332064" h="6858002">
                <a:moveTo>
                  <a:pt x="0" y="0"/>
                </a:moveTo>
                <a:lnTo>
                  <a:pt x="5332064" y="0"/>
                </a:lnTo>
                <a:lnTo>
                  <a:pt x="5332064" y="6858002"/>
                </a:lnTo>
                <a:lnTo>
                  <a:pt x="0" y="6858002"/>
                </a:lnTo>
                <a:close/>
              </a:path>
            </a:pathLst>
          </a:custGeom>
        </p:spPr>
        <p:txBody>
          <a:bodyPr wrap="square" anchor="t">
            <a:noAutofit/>
          </a:bodyPr>
          <a:lstStyle>
            <a:lvl1pPr algn="ctr">
              <a:defRPr/>
            </a:lvl1pPr>
          </a:lstStyle>
          <a:p>
            <a:r>
              <a:rPr lang="en-US" dirty="0"/>
              <a:t>Click to add photo</a:t>
            </a:r>
          </a:p>
        </p:txBody>
      </p:sp>
    </p:spTree>
    <p:extLst>
      <p:ext uri="{BB962C8B-B14F-4D97-AF65-F5344CB8AC3E}">
        <p14:creationId xmlns:p14="http://schemas.microsoft.com/office/powerpoint/2010/main" val="4258252642"/>
      </p:ext>
    </p:extLst>
  </p:cSld>
  <p:clrMapOvr>
    <a:masterClrMapping/>
  </p:clrMapOvr>
  <p:hf hdr="0"/>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2A19A957-1FB5-43F8-B325-BBD9FEF23E88}"/>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 name="Rectangle 19">
            <a:extLst>
              <a:ext uri="{FF2B5EF4-FFF2-40B4-BE49-F238E27FC236}">
                <a16:creationId xmlns:a16="http://schemas.microsoft.com/office/drawing/2014/main" id="{3FA5410A-92A6-4C0B-9D89-186B7DDB20BD}"/>
              </a:ext>
              <a:ext uri="{C183D7F6-B498-43B3-948B-1728B52AA6E4}">
                <adec:decorative xmlns:adec="http://schemas.microsoft.com/office/drawing/2017/decorative" val="1"/>
              </a:ext>
            </a:extLst>
          </p:cNvPr>
          <p:cNvSpPr/>
          <p:nvPr userDrawn="1"/>
        </p:nvSpPr>
        <p:spPr>
          <a:xfrm>
            <a:off x="0" y="3903"/>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CD8F3F22-19C9-4C61-8202-3220217D2938}"/>
              </a:ext>
            </a:extLst>
          </p:cNvPr>
          <p:cNvSpPr>
            <a:spLocks noGrp="1"/>
          </p:cNvSpPr>
          <p:nvPr>
            <p:ph type="title" hasCustomPrompt="1"/>
          </p:nvPr>
        </p:nvSpPr>
        <p:spPr>
          <a:xfrm>
            <a:off x="648935" y="180644"/>
            <a:ext cx="10900146" cy="935776"/>
          </a:xfrm>
        </p:spPr>
        <p:txBody>
          <a:bodyPr>
            <a:noAutofit/>
          </a:bodyPr>
          <a:lstStyle>
            <a:lvl1pPr>
              <a:defRPr sz="3600">
                <a:solidFill>
                  <a:schemeClr val="bg1"/>
                </a:solidFill>
              </a:defRPr>
            </a:lvl1pPr>
          </a:lstStyle>
          <a:p>
            <a:r>
              <a:rPr lang="en-US" dirty="0">
                <a:solidFill>
                  <a:schemeClr val="bg1"/>
                </a:solidFill>
              </a:rPr>
              <a:t>Click to add title</a:t>
            </a:r>
          </a:p>
        </p:txBody>
      </p:sp>
      <p:sp>
        <p:nvSpPr>
          <p:cNvPr id="5" name="Rectangle 4">
            <a:extLst>
              <a:ext uri="{FF2B5EF4-FFF2-40B4-BE49-F238E27FC236}">
                <a16:creationId xmlns:a16="http://schemas.microsoft.com/office/drawing/2014/main" id="{21A26073-23A2-4B91-A128-79AA1BE93523}"/>
              </a:ext>
              <a:ext uri="{C183D7F6-B498-43B3-948B-1728B52AA6E4}">
                <adec:decorative xmlns:adec="http://schemas.microsoft.com/office/drawing/2017/decorative" val="1"/>
              </a:ext>
            </a:extLst>
          </p:cNvPr>
          <p:cNvSpPr/>
          <p:nvPr userDrawn="1"/>
        </p:nvSpPr>
        <p:spPr>
          <a:xfrm>
            <a:off x="1" y="1351619"/>
            <a:ext cx="12192000" cy="4749487"/>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C14D5DFA-0CEA-43F0-98EE-6C9F741F7C96}"/>
              </a:ext>
              <a:ext uri="{C183D7F6-B498-43B3-948B-1728B52AA6E4}">
                <adec:decorative xmlns:adec="http://schemas.microsoft.com/office/drawing/2017/decorative" val="1"/>
              </a:ext>
            </a:extLst>
          </p:cNvPr>
          <p:cNvSpPr/>
          <p:nvPr userDrawn="1"/>
        </p:nvSpPr>
        <p:spPr>
          <a:xfrm>
            <a:off x="1" y="6107836"/>
            <a:ext cx="4651248" cy="750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ntent Placeholder 2">
            <a:extLst>
              <a:ext uri="{FF2B5EF4-FFF2-40B4-BE49-F238E27FC236}">
                <a16:creationId xmlns:a16="http://schemas.microsoft.com/office/drawing/2014/main" id="{0F94B471-6707-4251-8230-A51AED0767C9}"/>
              </a:ext>
            </a:extLst>
          </p:cNvPr>
          <p:cNvSpPr>
            <a:spLocks noGrp="1"/>
          </p:cNvSpPr>
          <p:nvPr>
            <p:ph idx="14" hasCustomPrompt="1"/>
          </p:nvPr>
        </p:nvSpPr>
        <p:spPr>
          <a:xfrm>
            <a:off x="648934" y="1834005"/>
            <a:ext cx="4727735" cy="465155"/>
          </a:xfrm>
        </p:spPr>
        <p:txBody>
          <a:bodyPr anchor="t">
            <a:noAutofit/>
          </a:bodyPr>
          <a:lstStyle>
            <a:lvl1pPr>
              <a:buFont typeface="Arial" panose="020B0604020202020204" pitchFamily="34" charset="0"/>
              <a:buNone/>
              <a:defRPr sz="2000" b="1"/>
            </a:lvl1pPr>
          </a:lstStyle>
          <a:p>
            <a:r>
              <a:rPr lang="en-US" dirty="0"/>
              <a:t>Click to add subtitle</a:t>
            </a:r>
          </a:p>
        </p:txBody>
      </p:sp>
      <p:sp>
        <p:nvSpPr>
          <p:cNvPr id="8" name="Content Placeholder 2">
            <a:extLst>
              <a:ext uri="{FF2B5EF4-FFF2-40B4-BE49-F238E27FC236}">
                <a16:creationId xmlns:a16="http://schemas.microsoft.com/office/drawing/2014/main" id="{ED986D97-E6F1-49E8-977A-C802B4E41B73}"/>
              </a:ext>
            </a:extLst>
          </p:cNvPr>
          <p:cNvSpPr>
            <a:spLocks noGrp="1"/>
          </p:cNvSpPr>
          <p:nvPr>
            <p:ph idx="1" hasCustomPrompt="1"/>
          </p:nvPr>
        </p:nvSpPr>
        <p:spPr>
          <a:xfrm>
            <a:off x="648934" y="2422380"/>
            <a:ext cx="4727735" cy="3029446"/>
          </a:xfrm>
        </p:spPr>
        <p:txBody>
          <a:bodyPr anchor="t">
            <a:noAutofit/>
          </a:bodyPr>
          <a:lstStyle>
            <a:lvl1pPr marL="283464" indent="-283464">
              <a:buFont typeface="Arial" panose="020B0604020202020204" pitchFamily="34" charset="0"/>
              <a:buChar char="•"/>
              <a:defRPr sz="1600" b="0" baseline="0"/>
            </a:lvl1pPr>
          </a:lstStyle>
          <a:p>
            <a:r>
              <a:rPr lang="en-US" dirty="0"/>
              <a:t> Click to add text</a:t>
            </a:r>
          </a:p>
        </p:txBody>
      </p:sp>
      <p:sp>
        <p:nvSpPr>
          <p:cNvPr id="16" name="Content Placeholder 2">
            <a:extLst>
              <a:ext uri="{FF2B5EF4-FFF2-40B4-BE49-F238E27FC236}">
                <a16:creationId xmlns:a16="http://schemas.microsoft.com/office/drawing/2014/main" id="{762163C0-B07F-43E4-B17C-2E6A96553B98}"/>
              </a:ext>
            </a:extLst>
          </p:cNvPr>
          <p:cNvSpPr>
            <a:spLocks noGrp="1"/>
          </p:cNvSpPr>
          <p:nvPr>
            <p:ph idx="15" hasCustomPrompt="1"/>
          </p:nvPr>
        </p:nvSpPr>
        <p:spPr>
          <a:xfrm>
            <a:off x="6095999" y="1834004"/>
            <a:ext cx="4727735" cy="465155"/>
          </a:xfrm>
        </p:spPr>
        <p:txBody>
          <a:bodyPr anchor="t">
            <a:noAutofit/>
          </a:bodyPr>
          <a:lstStyle>
            <a:lvl1pPr>
              <a:buFont typeface="Arial" panose="020B0604020202020204" pitchFamily="34" charset="0"/>
              <a:buNone/>
              <a:defRPr sz="2000" b="1"/>
            </a:lvl1pPr>
          </a:lstStyle>
          <a:p>
            <a:r>
              <a:rPr lang="en-US" dirty="0"/>
              <a:t>Click to add subtitle</a:t>
            </a:r>
          </a:p>
        </p:txBody>
      </p:sp>
      <p:sp>
        <p:nvSpPr>
          <p:cNvPr id="14" name="Content Placeholder 2">
            <a:extLst>
              <a:ext uri="{FF2B5EF4-FFF2-40B4-BE49-F238E27FC236}">
                <a16:creationId xmlns:a16="http://schemas.microsoft.com/office/drawing/2014/main" id="{9098FA6D-3C80-4FE1-B248-1CA2B6862F6D}"/>
              </a:ext>
            </a:extLst>
          </p:cNvPr>
          <p:cNvSpPr>
            <a:spLocks noGrp="1"/>
          </p:cNvSpPr>
          <p:nvPr>
            <p:ph idx="13" hasCustomPrompt="1"/>
          </p:nvPr>
        </p:nvSpPr>
        <p:spPr>
          <a:xfrm>
            <a:off x="6095999" y="2422380"/>
            <a:ext cx="4727735" cy="3029446"/>
          </a:xfrm>
        </p:spPr>
        <p:txBody>
          <a:bodyPr anchor="t">
            <a:noAutofit/>
          </a:bodyPr>
          <a:lstStyle>
            <a:lvl1pPr marL="283464" indent="-283464">
              <a:buFont typeface="Arial" panose="020B0604020202020204" pitchFamily="34" charset="0"/>
              <a:buChar char="•"/>
              <a:defRPr sz="1600" b="0" baseline="0"/>
            </a:lvl1pPr>
          </a:lstStyle>
          <a:p>
            <a:r>
              <a:rPr lang="en-US" dirty="0"/>
              <a:t> Click to add text</a:t>
            </a:r>
          </a:p>
        </p:txBody>
      </p:sp>
      <p:sp>
        <p:nvSpPr>
          <p:cNvPr id="9" name="Rectangle 8">
            <a:extLst>
              <a:ext uri="{FF2B5EF4-FFF2-40B4-BE49-F238E27FC236}">
                <a16:creationId xmlns:a16="http://schemas.microsoft.com/office/drawing/2014/main" id="{8352712D-F957-4B22-8B50-BE10410FF895}"/>
              </a:ext>
              <a:ext uri="{C183D7F6-B498-43B3-948B-1728B52AA6E4}">
                <adec:decorative xmlns:adec="http://schemas.microsoft.com/office/drawing/2017/decorative" val="1"/>
              </a:ext>
            </a:extLst>
          </p:cNvPr>
          <p:cNvSpPr/>
          <p:nvPr userDrawn="1"/>
        </p:nvSpPr>
        <p:spPr>
          <a:xfrm>
            <a:off x="1524" y="6101107"/>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29">
            <a:extLst>
              <a:ext uri="{FF2B5EF4-FFF2-40B4-BE49-F238E27FC236}">
                <a16:creationId xmlns:a16="http://schemas.microsoft.com/office/drawing/2014/main" id="{26FD74F8-42BB-4CB4-ABF1-5F149743B464}"/>
              </a:ext>
            </a:extLst>
          </p:cNvPr>
          <p:cNvSpPr>
            <a:spLocks noGrp="1"/>
          </p:cNvSpPr>
          <p:nvPr>
            <p:ph type="ftr" sz="quarter" idx="11"/>
          </p:nvPr>
        </p:nvSpPr>
        <p:spPr>
          <a:xfrm>
            <a:off x="642917" y="6309360"/>
            <a:ext cx="3423986" cy="457200"/>
          </a:xfrm>
        </p:spPr>
        <p:txBody>
          <a:bodyPr/>
          <a:lstStyle>
            <a:lvl1pPr>
              <a:defRPr>
                <a:solidFill>
                  <a:schemeClr val="bg1"/>
                </a:solidFill>
              </a:defRPr>
            </a:lvl1pPr>
          </a:lstStyle>
          <a:p>
            <a:r>
              <a:rPr lang="en-US" dirty="0"/>
              <a:t>Presentation Title</a:t>
            </a:r>
            <a:endParaRPr lang="en-US" dirty="0">
              <a:solidFill>
                <a:schemeClr val="bg1"/>
              </a:solidFill>
            </a:endParaRPr>
          </a:p>
        </p:txBody>
      </p:sp>
      <p:sp>
        <p:nvSpPr>
          <p:cNvPr id="10" name="Date Placeholder 28">
            <a:extLst>
              <a:ext uri="{FF2B5EF4-FFF2-40B4-BE49-F238E27FC236}">
                <a16:creationId xmlns:a16="http://schemas.microsoft.com/office/drawing/2014/main" id="{5B031752-6400-4BFB-979F-E2EE795E4B90}"/>
              </a:ext>
            </a:extLst>
          </p:cNvPr>
          <p:cNvSpPr>
            <a:spLocks noGrp="1"/>
          </p:cNvSpPr>
          <p:nvPr>
            <p:ph type="dt" sz="half" idx="10"/>
          </p:nvPr>
        </p:nvSpPr>
        <p:spPr>
          <a:xfrm>
            <a:off x="5373620" y="6309360"/>
            <a:ext cx="3411973" cy="457200"/>
          </a:xfrm>
        </p:spPr>
        <p:txBody>
          <a:bodyPr/>
          <a:lstStyle>
            <a:lvl1pPr>
              <a:defRPr>
                <a:solidFill>
                  <a:schemeClr val="tx2"/>
                </a:solidFill>
              </a:defRPr>
            </a:lvl1pPr>
          </a:lstStyle>
          <a:p>
            <a:fld id="{DD9E41B7-A2DB-4285-A7A5-A1084718EB55}" type="datetime1">
              <a:rPr lang="en-US" smtClean="0"/>
              <a:pPr/>
              <a:t>1/22/2024</a:t>
            </a:fld>
            <a:endParaRPr lang="en-US" dirty="0"/>
          </a:p>
        </p:txBody>
      </p:sp>
      <p:sp>
        <p:nvSpPr>
          <p:cNvPr id="12" name="Slide Number Placeholder 30">
            <a:extLst>
              <a:ext uri="{FF2B5EF4-FFF2-40B4-BE49-F238E27FC236}">
                <a16:creationId xmlns:a16="http://schemas.microsoft.com/office/drawing/2014/main" id="{6A5CAEAF-7DEC-4B20-8B1E-301A9D0E684A}"/>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
        <p:nvSpPr>
          <p:cNvPr id="13" name="Rectangle 12">
            <a:extLst>
              <a:ext uri="{FF2B5EF4-FFF2-40B4-BE49-F238E27FC236}">
                <a16:creationId xmlns:a16="http://schemas.microsoft.com/office/drawing/2014/main" id="{70B696A3-EA34-4924-9037-E330B1CB890E}"/>
              </a:ext>
              <a:ext uri="{C183D7F6-B498-43B3-948B-1728B52AA6E4}">
                <adec:decorative xmlns:adec="http://schemas.microsoft.com/office/drawing/2017/decorative" val="1"/>
              </a:ext>
            </a:extLst>
          </p:cNvPr>
          <p:cNvSpPr/>
          <p:nvPr userDrawn="1"/>
        </p:nvSpPr>
        <p:spPr>
          <a:xfrm>
            <a:off x="4633798" y="6117631"/>
            <a:ext cx="64008" cy="740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29103640"/>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3 Column">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725A2F16-8CE0-4F2E-933C-EFDFB1E196A3}"/>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Rectangle 2">
            <a:extLst>
              <a:ext uri="{FF2B5EF4-FFF2-40B4-BE49-F238E27FC236}">
                <a16:creationId xmlns:a16="http://schemas.microsoft.com/office/drawing/2014/main" id="{18C70705-E2EE-4992-AE78-FDBE1285C809}"/>
              </a:ext>
              <a:ext uri="{C183D7F6-B498-43B3-948B-1728B52AA6E4}">
                <adec:decorative xmlns:adec="http://schemas.microsoft.com/office/drawing/2017/decorative" val="1"/>
              </a:ext>
            </a:extLst>
          </p:cNvPr>
          <p:cNvSpPr/>
          <p:nvPr userDrawn="1"/>
        </p:nvSpPr>
        <p:spPr>
          <a:xfrm>
            <a:off x="0" y="3903"/>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1">
            <a:extLst>
              <a:ext uri="{FF2B5EF4-FFF2-40B4-BE49-F238E27FC236}">
                <a16:creationId xmlns:a16="http://schemas.microsoft.com/office/drawing/2014/main" id="{21C428A7-7771-4474-8BB4-8A6F0FEF8766}"/>
              </a:ext>
            </a:extLst>
          </p:cNvPr>
          <p:cNvSpPr>
            <a:spLocks noGrp="1"/>
          </p:cNvSpPr>
          <p:nvPr>
            <p:ph type="title" hasCustomPrompt="1"/>
          </p:nvPr>
        </p:nvSpPr>
        <p:spPr>
          <a:xfrm>
            <a:off x="648935" y="180644"/>
            <a:ext cx="10900146" cy="935776"/>
          </a:xfrm>
        </p:spPr>
        <p:txBody>
          <a:bodyPr>
            <a:noAutofit/>
          </a:bodyPr>
          <a:lstStyle>
            <a:lvl1pPr>
              <a:defRPr sz="3600">
                <a:solidFill>
                  <a:schemeClr val="bg1"/>
                </a:solidFill>
              </a:defRPr>
            </a:lvl1pPr>
          </a:lstStyle>
          <a:p>
            <a:r>
              <a:rPr lang="en-US" dirty="0">
                <a:solidFill>
                  <a:schemeClr val="bg1"/>
                </a:solidFill>
              </a:rPr>
              <a:t>Click to add title</a:t>
            </a:r>
          </a:p>
        </p:txBody>
      </p:sp>
      <p:sp>
        <p:nvSpPr>
          <p:cNvPr id="5" name="Rectangle 4">
            <a:extLst>
              <a:ext uri="{FF2B5EF4-FFF2-40B4-BE49-F238E27FC236}">
                <a16:creationId xmlns:a16="http://schemas.microsoft.com/office/drawing/2014/main" id="{B98730F6-0DF6-48BC-86CC-00BE18350199}"/>
              </a:ext>
              <a:ext uri="{C183D7F6-B498-43B3-948B-1728B52AA6E4}">
                <adec:decorative xmlns:adec="http://schemas.microsoft.com/office/drawing/2017/decorative" val="1"/>
              </a:ext>
            </a:extLst>
          </p:cNvPr>
          <p:cNvSpPr/>
          <p:nvPr userDrawn="1"/>
        </p:nvSpPr>
        <p:spPr>
          <a:xfrm>
            <a:off x="1" y="1351619"/>
            <a:ext cx="12192000" cy="4749487"/>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2D31104-1E19-4E17-A3FE-2B2C551344DF}"/>
              </a:ext>
              <a:ext uri="{C183D7F6-B498-43B3-948B-1728B52AA6E4}">
                <adec:decorative xmlns:adec="http://schemas.microsoft.com/office/drawing/2017/decorative" val="1"/>
              </a:ext>
            </a:extLst>
          </p:cNvPr>
          <p:cNvSpPr/>
          <p:nvPr userDrawn="1"/>
        </p:nvSpPr>
        <p:spPr>
          <a:xfrm>
            <a:off x="1" y="6107836"/>
            <a:ext cx="4651248" cy="750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02CEB59E-1776-4FF1-BF4D-A33B618FD59F}"/>
              </a:ext>
            </a:extLst>
          </p:cNvPr>
          <p:cNvSpPr>
            <a:spLocks noGrp="1"/>
          </p:cNvSpPr>
          <p:nvPr>
            <p:ph idx="14" hasCustomPrompt="1"/>
          </p:nvPr>
        </p:nvSpPr>
        <p:spPr>
          <a:xfrm>
            <a:off x="648935" y="1834005"/>
            <a:ext cx="3519028" cy="465155"/>
          </a:xfrm>
        </p:spPr>
        <p:txBody>
          <a:bodyPr anchor="t">
            <a:noAutofit/>
          </a:bodyPr>
          <a:lstStyle>
            <a:lvl1pPr>
              <a:buFont typeface="Arial" panose="020B0604020202020204" pitchFamily="34" charset="0"/>
              <a:buNone/>
              <a:defRPr sz="2000" b="1"/>
            </a:lvl1pPr>
          </a:lstStyle>
          <a:p>
            <a:r>
              <a:rPr lang="en-US" dirty="0"/>
              <a:t>Click to add subtitle</a:t>
            </a:r>
          </a:p>
        </p:txBody>
      </p:sp>
      <p:sp>
        <p:nvSpPr>
          <p:cNvPr id="7" name="Content Placeholder 2">
            <a:extLst>
              <a:ext uri="{FF2B5EF4-FFF2-40B4-BE49-F238E27FC236}">
                <a16:creationId xmlns:a16="http://schemas.microsoft.com/office/drawing/2014/main" id="{26B55E76-BA79-44AC-B206-DA13D60FDA2E}"/>
              </a:ext>
            </a:extLst>
          </p:cNvPr>
          <p:cNvSpPr>
            <a:spLocks noGrp="1"/>
          </p:cNvSpPr>
          <p:nvPr>
            <p:ph idx="1" hasCustomPrompt="1"/>
          </p:nvPr>
        </p:nvSpPr>
        <p:spPr>
          <a:xfrm>
            <a:off x="648935" y="2419555"/>
            <a:ext cx="3519028" cy="3197260"/>
          </a:xfrm>
        </p:spPr>
        <p:txBody>
          <a:bodyPr anchor="t">
            <a:normAutofit/>
          </a:bodyPr>
          <a:lstStyle>
            <a:lvl1pPr marL="283464" indent="-283464">
              <a:buFont typeface="Arial" panose="020B0604020202020204" pitchFamily="34" charset="0"/>
              <a:buChar char="•"/>
              <a:defRPr sz="1600" b="0" baseline="0"/>
            </a:lvl1pPr>
          </a:lstStyle>
          <a:p>
            <a:r>
              <a:rPr lang="en-US" dirty="0"/>
              <a:t> Click to add text</a:t>
            </a:r>
          </a:p>
        </p:txBody>
      </p:sp>
      <p:sp>
        <p:nvSpPr>
          <p:cNvPr id="21" name="Content Placeholder 2">
            <a:extLst>
              <a:ext uri="{FF2B5EF4-FFF2-40B4-BE49-F238E27FC236}">
                <a16:creationId xmlns:a16="http://schemas.microsoft.com/office/drawing/2014/main" id="{60518C4D-71E5-4211-A191-A8ED7185DED2}"/>
              </a:ext>
            </a:extLst>
          </p:cNvPr>
          <p:cNvSpPr>
            <a:spLocks noGrp="1"/>
          </p:cNvSpPr>
          <p:nvPr>
            <p:ph idx="18" hasCustomPrompt="1"/>
          </p:nvPr>
        </p:nvSpPr>
        <p:spPr>
          <a:xfrm>
            <a:off x="4336486" y="1828356"/>
            <a:ext cx="3519028" cy="465155"/>
          </a:xfrm>
        </p:spPr>
        <p:txBody>
          <a:bodyPr anchor="t">
            <a:noAutofit/>
          </a:bodyPr>
          <a:lstStyle>
            <a:lvl1pPr>
              <a:buFont typeface="Arial" panose="020B0604020202020204" pitchFamily="34" charset="0"/>
              <a:buNone/>
              <a:defRPr sz="2000" b="1"/>
            </a:lvl1pPr>
          </a:lstStyle>
          <a:p>
            <a:r>
              <a:rPr lang="en-US" dirty="0"/>
              <a:t>Click to add subtitle</a:t>
            </a:r>
          </a:p>
        </p:txBody>
      </p:sp>
      <p:sp>
        <p:nvSpPr>
          <p:cNvPr id="20" name="Content Placeholder 2">
            <a:extLst>
              <a:ext uri="{FF2B5EF4-FFF2-40B4-BE49-F238E27FC236}">
                <a16:creationId xmlns:a16="http://schemas.microsoft.com/office/drawing/2014/main" id="{D7EF9B63-4443-4EE5-A88B-2F1FA4CC4043}"/>
              </a:ext>
            </a:extLst>
          </p:cNvPr>
          <p:cNvSpPr>
            <a:spLocks noGrp="1"/>
          </p:cNvSpPr>
          <p:nvPr>
            <p:ph idx="17" hasCustomPrompt="1"/>
          </p:nvPr>
        </p:nvSpPr>
        <p:spPr>
          <a:xfrm>
            <a:off x="4336486" y="2419555"/>
            <a:ext cx="3519028" cy="3197260"/>
          </a:xfrm>
        </p:spPr>
        <p:txBody>
          <a:bodyPr anchor="t">
            <a:normAutofit/>
          </a:bodyPr>
          <a:lstStyle>
            <a:lvl1pPr marL="283464" indent="-283464">
              <a:buFont typeface="Arial" panose="020B0604020202020204" pitchFamily="34" charset="0"/>
              <a:buChar char="•"/>
              <a:defRPr sz="1600" b="0" baseline="0"/>
            </a:lvl1pPr>
          </a:lstStyle>
          <a:p>
            <a:r>
              <a:rPr lang="en-US" dirty="0"/>
              <a:t> Click to add text</a:t>
            </a:r>
          </a:p>
        </p:txBody>
      </p:sp>
      <p:sp>
        <p:nvSpPr>
          <p:cNvPr id="19" name="Content Placeholder 2">
            <a:extLst>
              <a:ext uri="{FF2B5EF4-FFF2-40B4-BE49-F238E27FC236}">
                <a16:creationId xmlns:a16="http://schemas.microsoft.com/office/drawing/2014/main" id="{E54FF8D9-50D3-4515-B896-B127F664C1E1}"/>
              </a:ext>
            </a:extLst>
          </p:cNvPr>
          <p:cNvSpPr>
            <a:spLocks noGrp="1"/>
          </p:cNvSpPr>
          <p:nvPr>
            <p:ph idx="16" hasCustomPrompt="1"/>
          </p:nvPr>
        </p:nvSpPr>
        <p:spPr>
          <a:xfrm>
            <a:off x="8024037" y="1834005"/>
            <a:ext cx="3519028" cy="465155"/>
          </a:xfrm>
        </p:spPr>
        <p:txBody>
          <a:bodyPr anchor="t">
            <a:noAutofit/>
          </a:bodyPr>
          <a:lstStyle>
            <a:lvl1pPr>
              <a:buFont typeface="Arial" panose="020B0604020202020204" pitchFamily="34" charset="0"/>
              <a:buNone/>
              <a:defRPr sz="2000" b="1"/>
            </a:lvl1pPr>
          </a:lstStyle>
          <a:p>
            <a:r>
              <a:rPr lang="en-US" dirty="0"/>
              <a:t>Click to add subtitle</a:t>
            </a:r>
          </a:p>
        </p:txBody>
      </p:sp>
      <p:sp>
        <p:nvSpPr>
          <p:cNvPr id="18" name="Content Placeholder 2">
            <a:extLst>
              <a:ext uri="{FF2B5EF4-FFF2-40B4-BE49-F238E27FC236}">
                <a16:creationId xmlns:a16="http://schemas.microsoft.com/office/drawing/2014/main" id="{E95B62E8-2D9A-443A-8560-D347C4703894}"/>
              </a:ext>
            </a:extLst>
          </p:cNvPr>
          <p:cNvSpPr>
            <a:spLocks noGrp="1"/>
          </p:cNvSpPr>
          <p:nvPr>
            <p:ph idx="15" hasCustomPrompt="1"/>
          </p:nvPr>
        </p:nvSpPr>
        <p:spPr>
          <a:xfrm>
            <a:off x="8024037" y="2419555"/>
            <a:ext cx="3519028" cy="3197260"/>
          </a:xfrm>
        </p:spPr>
        <p:txBody>
          <a:bodyPr anchor="t">
            <a:normAutofit/>
          </a:bodyPr>
          <a:lstStyle>
            <a:lvl1pPr marL="283464" indent="-283464">
              <a:buFont typeface="Arial" panose="020B0604020202020204" pitchFamily="34" charset="0"/>
              <a:buChar char="•"/>
              <a:defRPr sz="1600" b="0" baseline="0"/>
            </a:lvl1pPr>
          </a:lstStyle>
          <a:p>
            <a:r>
              <a:rPr lang="en-US" dirty="0"/>
              <a:t> Click to add text</a:t>
            </a:r>
          </a:p>
        </p:txBody>
      </p:sp>
      <p:sp>
        <p:nvSpPr>
          <p:cNvPr id="8" name="Rectangle 7">
            <a:extLst>
              <a:ext uri="{FF2B5EF4-FFF2-40B4-BE49-F238E27FC236}">
                <a16:creationId xmlns:a16="http://schemas.microsoft.com/office/drawing/2014/main" id="{2DA7A17E-1562-4B10-9BC8-AB6B45E6BD6C}"/>
              </a:ext>
              <a:ext uri="{C183D7F6-B498-43B3-948B-1728B52AA6E4}">
                <adec:decorative xmlns:adec="http://schemas.microsoft.com/office/drawing/2017/decorative" val="1"/>
              </a:ext>
            </a:extLst>
          </p:cNvPr>
          <p:cNvSpPr/>
          <p:nvPr userDrawn="1"/>
        </p:nvSpPr>
        <p:spPr>
          <a:xfrm>
            <a:off x="1524" y="6101107"/>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CD37258C-9B58-4DC0-BC98-826A38D4B6B1}"/>
              </a:ext>
              <a:ext uri="{C183D7F6-B498-43B3-948B-1728B52AA6E4}">
                <adec:decorative xmlns:adec="http://schemas.microsoft.com/office/drawing/2017/decorative" val="1"/>
              </a:ext>
            </a:extLst>
          </p:cNvPr>
          <p:cNvSpPr/>
          <p:nvPr userDrawn="1"/>
        </p:nvSpPr>
        <p:spPr>
          <a:xfrm>
            <a:off x="4633798" y="6117631"/>
            <a:ext cx="64008" cy="7403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ooter Placeholder 29">
            <a:extLst>
              <a:ext uri="{FF2B5EF4-FFF2-40B4-BE49-F238E27FC236}">
                <a16:creationId xmlns:a16="http://schemas.microsoft.com/office/drawing/2014/main" id="{2F8E2987-7F65-44D5-B3AD-776ECF8D85CC}"/>
              </a:ext>
            </a:extLst>
          </p:cNvPr>
          <p:cNvSpPr>
            <a:spLocks noGrp="1"/>
          </p:cNvSpPr>
          <p:nvPr>
            <p:ph type="ftr" sz="quarter" idx="11"/>
          </p:nvPr>
        </p:nvSpPr>
        <p:spPr>
          <a:xfrm>
            <a:off x="642917" y="6309360"/>
            <a:ext cx="3423986" cy="457200"/>
          </a:xfrm>
        </p:spPr>
        <p:txBody>
          <a:bodyPr/>
          <a:lstStyle>
            <a:lvl1pPr>
              <a:defRPr>
                <a:solidFill>
                  <a:schemeClr val="bg1"/>
                </a:solidFill>
              </a:defRPr>
            </a:lvl1pPr>
          </a:lstStyle>
          <a:p>
            <a:r>
              <a:rPr lang="en-US" dirty="0"/>
              <a:t>Presentation Title</a:t>
            </a:r>
            <a:endParaRPr lang="en-US" dirty="0">
              <a:solidFill>
                <a:schemeClr val="bg1"/>
              </a:solidFill>
            </a:endParaRPr>
          </a:p>
        </p:txBody>
      </p:sp>
      <p:sp>
        <p:nvSpPr>
          <p:cNvPr id="22" name="Date Placeholder 28">
            <a:extLst>
              <a:ext uri="{FF2B5EF4-FFF2-40B4-BE49-F238E27FC236}">
                <a16:creationId xmlns:a16="http://schemas.microsoft.com/office/drawing/2014/main" id="{08BD4E48-A35B-4475-BC85-E58DA2920FE4}"/>
              </a:ext>
            </a:extLst>
          </p:cNvPr>
          <p:cNvSpPr>
            <a:spLocks noGrp="1"/>
          </p:cNvSpPr>
          <p:nvPr>
            <p:ph type="dt" sz="half" idx="10"/>
          </p:nvPr>
        </p:nvSpPr>
        <p:spPr>
          <a:xfrm>
            <a:off x="5373620" y="6309360"/>
            <a:ext cx="3411973" cy="457200"/>
          </a:xfrm>
        </p:spPr>
        <p:txBody>
          <a:bodyPr/>
          <a:lstStyle>
            <a:lvl1pPr>
              <a:defRPr>
                <a:solidFill>
                  <a:schemeClr val="tx2"/>
                </a:solidFill>
              </a:defRPr>
            </a:lvl1pPr>
          </a:lstStyle>
          <a:p>
            <a:fld id="{DD9E41B7-A2DB-4285-A7A5-A1084718EB55}" type="datetime1">
              <a:rPr lang="en-US" smtClean="0"/>
              <a:pPr/>
              <a:t>1/22/2024</a:t>
            </a:fld>
            <a:endParaRPr lang="en-US" dirty="0"/>
          </a:p>
        </p:txBody>
      </p:sp>
      <p:sp>
        <p:nvSpPr>
          <p:cNvPr id="11" name="Slide Number Placeholder 30">
            <a:extLst>
              <a:ext uri="{FF2B5EF4-FFF2-40B4-BE49-F238E27FC236}">
                <a16:creationId xmlns:a16="http://schemas.microsoft.com/office/drawing/2014/main" id="{FBDAEBAB-F3AA-4DB3-96B7-6387085C1E0E}"/>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1563755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53C66564-535A-4715-9B27-B8AB14F77E42}"/>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3821E99-F411-4BAB-8211-C344272A2A1A}"/>
              </a:ext>
              <a:ext uri="{C183D7F6-B498-43B3-948B-1728B52AA6E4}">
                <adec:decorative xmlns:adec="http://schemas.microsoft.com/office/drawing/2017/decorative" val="1"/>
              </a:ext>
            </a:extLst>
          </p:cNvPr>
          <p:cNvSpPr/>
          <p:nvPr userDrawn="1"/>
        </p:nvSpPr>
        <p:spPr>
          <a:xfrm>
            <a:off x="4677552" y="0"/>
            <a:ext cx="751444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029B7F2A-CF10-474B-91F1-7C50A7DAF83C}"/>
              </a:ext>
            </a:extLst>
          </p:cNvPr>
          <p:cNvSpPr>
            <a:spLocks noGrp="1"/>
          </p:cNvSpPr>
          <p:nvPr>
            <p:ph type="title" hasCustomPrompt="1"/>
          </p:nvPr>
        </p:nvSpPr>
        <p:spPr>
          <a:xfrm>
            <a:off x="5376668" y="537381"/>
            <a:ext cx="6172412" cy="1031927"/>
          </a:xfrm>
        </p:spPr>
        <p:txBody>
          <a:bodyPr/>
          <a:lstStyle>
            <a:lvl1pPr>
              <a:defRPr/>
            </a:lvl1pPr>
          </a:lstStyle>
          <a:p>
            <a:r>
              <a:rPr lang="en-US" dirty="0"/>
              <a:t>Click to add title</a:t>
            </a:r>
          </a:p>
        </p:txBody>
      </p:sp>
      <p:sp>
        <p:nvSpPr>
          <p:cNvPr id="10" name="Rectangle 9">
            <a:extLst>
              <a:ext uri="{FF2B5EF4-FFF2-40B4-BE49-F238E27FC236}">
                <a16:creationId xmlns:a16="http://schemas.microsoft.com/office/drawing/2014/main" id="{58F0D6D9-A64A-415F-BA44-494062CA6983}"/>
              </a:ext>
              <a:ext uri="{C183D7F6-B498-43B3-948B-1728B52AA6E4}">
                <adec:decorative xmlns:adec="http://schemas.microsoft.com/office/drawing/2017/decorative" val="1"/>
              </a:ext>
            </a:extLst>
          </p:cNvPr>
          <p:cNvSpPr/>
          <p:nvPr userDrawn="1"/>
        </p:nvSpPr>
        <p:spPr>
          <a:xfrm rot="5400000">
            <a:off x="121655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777B49C-9749-4042-A729-C27F583654CC}"/>
              </a:ext>
              <a:ext uri="{C183D7F6-B498-43B3-948B-1728B52AA6E4}">
                <adec:decorative xmlns:adec="http://schemas.microsoft.com/office/drawing/2017/decorative" val="1"/>
              </a:ext>
            </a:extLst>
          </p:cNvPr>
          <p:cNvSpPr/>
          <p:nvPr userDrawn="1"/>
        </p:nvSpPr>
        <p:spPr>
          <a:xfrm>
            <a:off x="0" y="2249324"/>
            <a:ext cx="461772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1B79F49-5021-4A8F-A90A-5E08F7FB5196}"/>
              </a:ext>
              <a:ext uri="{C183D7F6-B498-43B3-948B-1728B52AA6E4}">
                <adec:decorative xmlns:adec="http://schemas.microsoft.com/office/drawing/2017/decorative" val="1"/>
              </a:ext>
            </a:extLst>
          </p:cNvPr>
          <p:cNvSpPr/>
          <p:nvPr userDrawn="1"/>
        </p:nvSpPr>
        <p:spPr>
          <a:xfrm>
            <a:off x="0" y="4546655"/>
            <a:ext cx="461772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icture Placeholder 19">
            <a:extLst>
              <a:ext uri="{FF2B5EF4-FFF2-40B4-BE49-F238E27FC236}">
                <a16:creationId xmlns:a16="http://schemas.microsoft.com/office/drawing/2014/main" id="{B6E270BA-010E-406C-8FBF-0ED0DA28D071}"/>
              </a:ext>
            </a:extLst>
          </p:cNvPr>
          <p:cNvSpPr>
            <a:spLocks noGrp="1"/>
          </p:cNvSpPr>
          <p:nvPr>
            <p:ph type="pic" sz="quarter" idx="13" hasCustomPrompt="1"/>
          </p:nvPr>
        </p:nvSpPr>
        <p:spPr>
          <a:xfrm>
            <a:off x="-1" y="-3"/>
            <a:ext cx="4613544" cy="2249321"/>
          </a:xfrm>
        </p:spPr>
        <p:txBody>
          <a:bodyPr anchor="t"/>
          <a:lstStyle>
            <a:lvl1pPr algn="ctr">
              <a:defRPr/>
            </a:lvl1pPr>
          </a:lstStyle>
          <a:p>
            <a:r>
              <a:rPr lang="en-US" dirty="0"/>
              <a:t>Click to add picture</a:t>
            </a:r>
          </a:p>
        </p:txBody>
      </p:sp>
      <p:sp>
        <p:nvSpPr>
          <p:cNvPr id="24" name="Picture Placeholder 19">
            <a:extLst>
              <a:ext uri="{FF2B5EF4-FFF2-40B4-BE49-F238E27FC236}">
                <a16:creationId xmlns:a16="http://schemas.microsoft.com/office/drawing/2014/main" id="{6E15371C-3F24-44D7-97EB-74C12D53CBBC}"/>
              </a:ext>
            </a:extLst>
          </p:cNvPr>
          <p:cNvSpPr>
            <a:spLocks noGrp="1"/>
          </p:cNvSpPr>
          <p:nvPr>
            <p:ph type="pic" sz="quarter" idx="14" hasCustomPrompt="1"/>
          </p:nvPr>
        </p:nvSpPr>
        <p:spPr>
          <a:xfrm>
            <a:off x="-1" y="2311339"/>
            <a:ext cx="4613544" cy="2241520"/>
          </a:xfrm>
        </p:spPr>
        <p:txBody>
          <a:bodyPr anchor="t"/>
          <a:lstStyle>
            <a:lvl1pPr algn="ctr">
              <a:defRPr/>
            </a:lvl1pPr>
          </a:lstStyle>
          <a:p>
            <a:r>
              <a:rPr lang="en-US" dirty="0"/>
              <a:t>Click to add picture</a:t>
            </a:r>
          </a:p>
        </p:txBody>
      </p:sp>
      <p:sp>
        <p:nvSpPr>
          <p:cNvPr id="25" name="Picture Placeholder 19">
            <a:extLst>
              <a:ext uri="{FF2B5EF4-FFF2-40B4-BE49-F238E27FC236}">
                <a16:creationId xmlns:a16="http://schemas.microsoft.com/office/drawing/2014/main" id="{E39E0BDE-5895-4B94-90AC-7045292B0B34}"/>
              </a:ext>
            </a:extLst>
          </p:cNvPr>
          <p:cNvSpPr>
            <a:spLocks noGrp="1"/>
          </p:cNvSpPr>
          <p:nvPr>
            <p:ph type="pic" sz="quarter" idx="15" hasCustomPrompt="1"/>
          </p:nvPr>
        </p:nvSpPr>
        <p:spPr>
          <a:xfrm>
            <a:off x="-1" y="4613572"/>
            <a:ext cx="4613544" cy="2241520"/>
          </a:xfrm>
        </p:spPr>
        <p:txBody>
          <a:bodyPr anchor="t"/>
          <a:lstStyle>
            <a:lvl1pPr algn="ctr">
              <a:defRPr/>
            </a:lvl1pPr>
          </a:lstStyle>
          <a:p>
            <a:r>
              <a:rPr lang="en-US" dirty="0"/>
              <a:t>Click to add picture</a:t>
            </a:r>
          </a:p>
        </p:txBody>
      </p:sp>
      <p:sp>
        <p:nvSpPr>
          <p:cNvPr id="15" name="Content Placeholder 2">
            <a:extLst>
              <a:ext uri="{FF2B5EF4-FFF2-40B4-BE49-F238E27FC236}">
                <a16:creationId xmlns:a16="http://schemas.microsoft.com/office/drawing/2014/main" id="{E8823570-AC4F-4679-98CA-DC7F7B2CC109}"/>
              </a:ext>
            </a:extLst>
          </p:cNvPr>
          <p:cNvSpPr>
            <a:spLocks noGrp="1"/>
          </p:cNvSpPr>
          <p:nvPr>
            <p:ph idx="1" hasCustomPrompt="1"/>
          </p:nvPr>
        </p:nvSpPr>
        <p:spPr>
          <a:xfrm>
            <a:off x="5376671" y="1735745"/>
            <a:ext cx="6172412" cy="3767496"/>
          </a:xfrm>
        </p:spPr>
        <p:txBody>
          <a:bodyPr anchor="t">
            <a:normAutofit/>
          </a:bodyPr>
          <a:lstStyle>
            <a:lvl1pPr>
              <a:buFont typeface="Arial" panose="020B0604020202020204" pitchFamily="34" charset="0"/>
              <a:buNone/>
              <a:defRPr sz="1600" b="0"/>
            </a:lvl1pPr>
          </a:lstStyle>
          <a:p>
            <a:r>
              <a:rPr lang="en-US" dirty="0"/>
              <a:t> Click to add text</a:t>
            </a:r>
          </a:p>
        </p:txBody>
      </p:sp>
      <p:sp>
        <p:nvSpPr>
          <p:cNvPr id="17" name="Footer Placeholder 4">
            <a:extLst>
              <a:ext uri="{FF2B5EF4-FFF2-40B4-BE49-F238E27FC236}">
                <a16:creationId xmlns:a16="http://schemas.microsoft.com/office/drawing/2014/main" id="{BB6B62FA-FEDE-42B0-8B7B-24AE138EB6CE}"/>
              </a:ext>
            </a:extLst>
          </p:cNvPr>
          <p:cNvSpPr>
            <a:spLocks noGrp="1"/>
          </p:cNvSpPr>
          <p:nvPr>
            <p:ph type="ftr" sz="quarter" idx="11"/>
          </p:nvPr>
        </p:nvSpPr>
        <p:spPr>
          <a:xfrm>
            <a:off x="642917" y="6309360"/>
            <a:ext cx="3271516" cy="457200"/>
          </a:xfrm>
        </p:spPr>
        <p:txBody>
          <a:bodyPr/>
          <a:lstStyle>
            <a:lvl1pPr>
              <a:defRPr>
                <a:solidFill>
                  <a:schemeClr val="bg1"/>
                </a:solidFill>
                <a:effectLst>
                  <a:outerShdw blurRad="50800" dist="38100" dir="2700000" algn="tl" rotWithShape="0">
                    <a:prstClr val="black">
                      <a:alpha val="43000"/>
                    </a:prstClr>
                  </a:outerShdw>
                </a:effectLst>
              </a:defRPr>
            </a:lvl1pPr>
          </a:lstStyle>
          <a:p>
            <a:r>
              <a:rPr lang="en-US" dirty="0"/>
              <a:t>Presentation Title</a:t>
            </a:r>
          </a:p>
        </p:txBody>
      </p:sp>
      <p:sp>
        <p:nvSpPr>
          <p:cNvPr id="16" name="Date Placeholder 3">
            <a:extLst>
              <a:ext uri="{FF2B5EF4-FFF2-40B4-BE49-F238E27FC236}">
                <a16:creationId xmlns:a16="http://schemas.microsoft.com/office/drawing/2014/main" id="{9E8578BE-8DB2-4FE6-B45A-2B3415CEE1C4}"/>
              </a:ext>
            </a:extLst>
          </p:cNvPr>
          <p:cNvSpPr>
            <a:spLocks noGrp="1"/>
          </p:cNvSpPr>
          <p:nvPr>
            <p:ph type="dt" sz="half" idx="10"/>
          </p:nvPr>
        </p:nvSpPr>
        <p:spPr>
          <a:xfrm>
            <a:off x="5376668" y="6309360"/>
            <a:ext cx="3411973" cy="457200"/>
          </a:xfrm>
        </p:spPr>
        <p:txBody>
          <a:bodyPr/>
          <a:lstStyle>
            <a:lvl1pPr>
              <a:defRPr>
                <a:solidFill>
                  <a:schemeClr val="tx2"/>
                </a:solidFill>
                <a:effectLst/>
              </a:defRPr>
            </a:lvl1pPr>
          </a:lstStyle>
          <a:p>
            <a:fld id="{32546992-DEFF-4765-9FB8-C2ACF446503A}" type="datetime1">
              <a:rPr lang="en-US" smtClean="0"/>
              <a:pPr/>
              <a:t>1/22/2024</a:t>
            </a:fld>
            <a:endParaRPr lang="en-US" dirty="0"/>
          </a:p>
        </p:txBody>
      </p:sp>
      <p:sp>
        <p:nvSpPr>
          <p:cNvPr id="18" name="Slide Number Placeholder 5">
            <a:extLst>
              <a:ext uri="{FF2B5EF4-FFF2-40B4-BE49-F238E27FC236}">
                <a16:creationId xmlns:a16="http://schemas.microsoft.com/office/drawing/2014/main" id="{6AF7C96F-C1E5-45F5-B070-2D025E7BD35C}"/>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95845778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3DC2F0A-1748-49AE-AF72-D6BBB4F8FEC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683DF7B1-E0C5-4E09-BB5C-F11EA14D7C95}"/>
              </a:ext>
              <a:ext uri="{C183D7F6-B498-43B3-948B-1728B52AA6E4}">
                <adec:decorative xmlns:adec="http://schemas.microsoft.com/office/drawing/2017/decorative" val="1"/>
              </a:ext>
            </a:extLst>
          </p:cNvPr>
          <p:cNvSpPr/>
          <p:nvPr userDrawn="1"/>
        </p:nvSpPr>
        <p:spPr>
          <a:xfrm>
            <a:off x="0" y="866789"/>
            <a:ext cx="6833381"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BBC678EC-E47C-4AC2-A75A-7022CECD0031}"/>
              </a:ext>
            </a:extLst>
          </p:cNvPr>
          <p:cNvSpPr>
            <a:spLocks noGrp="1"/>
          </p:cNvSpPr>
          <p:nvPr>
            <p:ph type="title" hasCustomPrompt="1"/>
          </p:nvPr>
        </p:nvSpPr>
        <p:spPr>
          <a:xfrm>
            <a:off x="1434622" y="1138041"/>
            <a:ext cx="4862811" cy="2019488"/>
          </a:xfrm>
        </p:spPr>
        <p:txBody>
          <a:bodyPr/>
          <a:lstStyle>
            <a:lvl1pPr>
              <a:lnSpc>
                <a:spcPct val="100000"/>
              </a:lnSpc>
              <a:defRPr>
                <a:solidFill>
                  <a:schemeClr val="bg1"/>
                </a:solidFill>
              </a:defRPr>
            </a:lvl1pPr>
          </a:lstStyle>
          <a:p>
            <a:r>
              <a:rPr lang="en-US" dirty="0">
                <a:solidFill>
                  <a:schemeClr val="bg1"/>
                </a:solidFill>
              </a:rPr>
              <a:t>CLICK TO ADD TITLE</a:t>
            </a:r>
          </a:p>
        </p:txBody>
      </p:sp>
      <p:sp>
        <p:nvSpPr>
          <p:cNvPr id="25" name="Picture Placeholder 21">
            <a:extLst>
              <a:ext uri="{FF2B5EF4-FFF2-40B4-BE49-F238E27FC236}">
                <a16:creationId xmlns:a16="http://schemas.microsoft.com/office/drawing/2014/main" id="{8B745891-A8DA-4640-BB3F-1693FC5AC4AB}"/>
              </a:ext>
            </a:extLst>
          </p:cNvPr>
          <p:cNvSpPr>
            <a:spLocks noGrp="1"/>
          </p:cNvSpPr>
          <p:nvPr>
            <p:ph type="pic" sz="quarter" idx="14" hasCustomPrompt="1"/>
          </p:nvPr>
        </p:nvSpPr>
        <p:spPr>
          <a:xfrm>
            <a:off x="6858023" y="4941"/>
            <a:ext cx="5333977" cy="3392053"/>
          </a:xfrm>
        </p:spPr>
        <p:txBody>
          <a:bodyPr anchor="t"/>
          <a:lstStyle>
            <a:lvl1pPr algn="ctr">
              <a:defRPr/>
            </a:lvl1pPr>
          </a:lstStyle>
          <a:p>
            <a:r>
              <a:rPr lang="en-US" dirty="0"/>
              <a:t>Click to add photo</a:t>
            </a:r>
          </a:p>
        </p:txBody>
      </p:sp>
      <p:sp>
        <p:nvSpPr>
          <p:cNvPr id="24" name="Picture Placeholder 21">
            <a:extLst>
              <a:ext uri="{FF2B5EF4-FFF2-40B4-BE49-F238E27FC236}">
                <a16:creationId xmlns:a16="http://schemas.microsoft.com/office/drawing/2014/main" id="{BC2DF568-4EA5-4F79-980F-47FC90AEA129}"/>
              </a:ext>
            </a:extLst>
          </p:cNvPr>
          <p:cNvSpPr>
            <a:spLocks noGrp="1"/>
          </p:cNvSpPr>
          <p:nvPr>
            <p:ph type="pic" sz="quarter" idx="13" hasCustomPrompt="1"/>
          </p:nvPr>
        </p:nvSpPr>
        <p:spPr>
          <a:xfrm>
            <a:off x="1067712" y="3461002"/>
            <a:ext cx="5728215" cy="3396997"/>
          </a:xfrm>
        </p:spPr>
        <p:txBody>
          <a:bodyPr anchor="t"/>
          <a:lstStyle>
            <a:lvl1pPr algn="ctr">
              <a:defRPr/>
            </a:lvl1pPr>
          </a:lstStyle>
          <a:p>
            <a:r>
              <a:rPr lang="en-US" dirty="0"/>
              <a:t>Click to add photo</a:t>
            </a:r>
          </a:p>
        </p:txBody>
      </p:sp>
      <p:sp>
        <p:nvSpPr>
          <p:cNvPr id="9" name="Rectangle 8">
            <a:extLst>
              <a:ext uri="{FF2B5EF4-FFF2-40B4-BE49-F238E27FC236}">
                <a16:creationId xmlns:a16="http://schemas.microsoft.com/office/drawing/2014/main" id="{5E74E69A-5ABD-42DF-A2B0-997A626257D4}"/>
              </a:ext>
              <a:ext uri="{C183D7F6-B498-43B3-948B-1728B52AA6E4}">
                <adec:decorative xmlns:adec="http://schemas.microsoft.com/office/drawing/2017/decorative" val="1"/>
              </a:ext>
            </a:extLst>
          </p:cNvPr>
          <p:cNvSpPr/>
          <p:nvPr userDrawn="1"/>
        </p:nvSpPr>
        <p:spPr>
          <a:xfrm>
            <a:off x="-3063" y="920164"/>
            <a:ext cx="1070775" cy="24661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C2B6D0A-4A1F-4B59-B429-AD3FABC74F33}"/>
              </a:ext>
              <a:ext uri="{C183D7F6-B498-43B3-948B-1728B52AA6E4}">
                <adec:decorative xmlns:adec="http://schemas.microsoft.com/office/drawing/2017/decorative" val="1"/>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2B66529-F6B7-4C1C-8291-8139628DF6C0}"/>
              </a:ext>
              <a:ext uri="{C183D7F6-B498-43B3-948B-1728B52AA6E4}">
                <adec:decorative xmlns:adec="http://schemas.microsoft.com/office/drawing/2017/decorative" val="1"/>
              </a:ext>
            </a:extLst>
          </p:cNvPr>
          <p:cNvSpPr/>
          <p:nvPr userDrawn="1"/>
        </p:nvSpPr>
        <p:spPr>
          <a:xfrm>
            <a:off x="0" y="848456"/>
            <a:ext cx="6833382" cy="717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2245B9-34B5-4F89-8EA6-C018B9D4FA46}"/>
              </a:ext>
              <a:ext uri="{C183D7F6-B498-43B3-948B-1728B52AA6E4}">
                <adec:decorative xmlns:adec="http://schemas.microsoft.com/office/drawing/2017/decorative" val="1"/>
              </a:ext>
            </a:extLst>
          </p:cNvPr>
          <p:cNvSpPr/>
          <p:nvPr userDrawn="1"/>
        </p:nvSpPr>
        <p:spPr>
          <a:xfrm>
            <a:off x="6858023" y="3442673"/>
            <a:ext cx="5333977" cy="3415328"/>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690814BE-76E8-43EC-9616-A1F02F053AD5}"/>
              </a:ext>
              <a:ext uri="{C183D7F6-B498-43B3-948B-1728B52AA6E4}">
                <adec:decorative xmlns:adec="http://schemas.microsoft.com/office/drawing/2017/decorative" val="1"/>
              </a:ext>
            </a:extLst>
          </p:cNvPr>
          <p:cNvSpPr/>
          <p:nvPr userDrawn="1"/>
        </p:nvSpPr>
        <p:spPr>
          <a:xfrm>
            <a:off x="0" y="3396996"/>
            <a:ext cx="1219200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2">
            <a:extLst>
              <a:ext uri="{FF2B5EF4-FFF2-40B4-BE49-F238E27FC236}">
                <a16:creationId xmlns:a16="http://schemas.microsoft.com/office/drawing/2014/main" id="{F8AAA0A6-9D4B-4AA2-82F0-77E5ECF4B647}"/>
              </a:ext>
            </a:extLst>
          </p:cNvPr>
          <p:cNvSpPr>
            <a:spLocks noGrp="1"/>
          </p:cNvSpPr>
          <p:nvPr>
            <p:ph idx="1" hasCustomPrompt="1"/>
          </p:nvPr>
        </p:nvSpPr>
        <p:spPr>
          <a:xfrm>
            <a:off x="7386762" y="3928342"/>
            <a:ext cx="4162319" cy="2285000"/>
          </a:xfrm>
        </p:spPr>
        <p:txBody>
          <a:bodyPr anchor="t">
            <a:normAutofit/>
          </a:bodyPr>
          <a:lstStyle>
            <a:lvl1pPr>
              <a:lnSpc>
                <a:spcPct val="100000"/>
              </a:lnSpc>
              <a:defRPr sz="2400" b="0"/>
            </a:lvl1pPr>
          </a:lstStyle>
          <a:p>
            <a:r>
              <a:rPr lang="en-US" dirty="0"/>
              <a:t>Click to add text</a:t>
            </a:r>
          </a:p>
        </p:txBody>
      </p:sp>
      <p:sp>
        <p:nvSpPr>
          <p:cNvPr id="17" name="Footer Placeholder 12">
            <a:extLst>
              <a:ext uri="{FF2B5EF4-FFF2-40B4-BE49-F238E27FC236}">
                <a16:creationId xmlns:a16="http://schemas.microsoft.com/office/drawing/2014/main" id="{8E3FFD99-95F0-47A4-8642-FB9FECEC4F37}"/>
              </a:ext>
            </a:extLst>
          </p:cNvPr>
          <p:cNvSpPr>
            <a:spLocks noGrp="1"/>
          </p:cNvSpPr>
          <p:nvPr>
            <p:ph type="ftr" sz="quarter" idx="11"/>
          </p:nvPr>
        </p:nvSpPr>
        <p:spPr>
          <a:xfrm>
            <a:off x="1525917" y="6309360"/>
            <a:ext cx="4946592" cy="457200"/>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18" name="Rectangle 17">
            <a:extLst>
              <a:ext uri="{FF2B5EF4-FFF2-40B4-BE49-F238E27FC236}">
                <a16:creationId xmlns:a16="http://schemas.microsoft.com/office/drawing/2014/main" id="{94727536-E532-4015-A178-0ABB6B09C661}"/>
              </a:ext>
              <a:ext uri="{C183D7F6-B498-43B3-948B-1728B52AA6E4}">
                <adec:decorative xmlns:adec="http://schemas.microsoft.com/office/drawing/2017/decorative" val="1"/>
              </a:ext>
            </a:extLst>
          </p:cNvPr>
          <p:cNvSpPr/>
          <p:nvPr userDrawn="1"/>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ate Placeholder 11">
            <a:extLst>
              <a:ext uri="{FF2B5EF4-FFF2-40B4-BE49-F238E27FC236}">
                <a16:creationId xmlns:a16="http://schemas.microsoft.com/office/drawing/2014/main" id="{22977876-C29D-4D32-9948-303465AEC312}"/>
              </a:ext>
            </a:extLst>
          </p:cNvPr>
          <p:cNvSpPr>
            <a:spLocks noGrp="1"/>
          </p:cNvSpPr>
          <p:nvPr>
            <p:ph type="dt" sz="half" idx="10"/>
          </p:nvPr>
        </p:nvSpPr>
        <p:spPr>
          <a:xfrm>
            <a:off x="7377730" y="6309360"/>
            <a:ext cx="2736329" cy="457200"/>
          </a:xfrm>
        </p:spPr>
        <p:txBody>
          <a:bodyPr/>
          <a:lstStyle/>
          <a:p>
            <a:fld id="{F6852FE2-76E6-44F3-971E-3B1E6B948E41}" type="datetime1">
              <a:rPr lang="en-US" smtClean="0"/>
              <a:t>1/22/2024</a:t>
            </a:fld>
            <a:endParaRPr lang="en-US" dirty="0"/>
          </a:p>
        </p:txBody>
      </p:sp>
      <p:sp>
        <p:nvSpPr>
          <p:cNvPr id="20" name="Slide Number Placeholder 15">
            <a:extLst>
              <a:ext uri="{FF2B5EF4-FFF2-40B4-BE49-F238E27FC236}">
                <a16:creationId xmlns:a16="http://schemas.microsoft.com/office/drawing/2014/main" id="{6A7BC11E-2EF0-4989-9A7E-7AB377DB8534}"/>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4219767057"/>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F5F5DFA-1BC3-4062-9356-6145C9F7CD56}"/>
              </a:ext>
              <a:ext uri="{C183D7F6-B498-43B3-948B-1728B52AA6E4}">
                <adec:decorative xmlns:adec="http://schemas.microsoft.com/office/drawing/2017/decorative" val="1"/>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6B5D461-AEC0-477F-A77A-6227F95A8374}"/>
              </a:ext>
              <a:ext uri="{C183D7F6-B498-43B3-948B-1728B52AA6E4}">
                <adec:decorative xmlns:adec="http://schemas.microsoft.com/office/drawing/2017/decorative" val="1"/>
              </a:ext>
            </a:extLst>
          </p:cNvPr>
          <p:cNvSpPr/>
          <p:nvPr userDrawn="1"/>
        </p:nvSpPr>
        <p:spPr>
          <a:xfrm>
            <a:off x="8175813" y="0"/>
            <a:ext cx="4016188"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E1A041D-DE47-45FA-AC78-CC7FD02571F2}"/>
              </a:ext>
              <a:ext uri="{C183D7F6-B498-43B3-948B-1728B52AA6E4}">
                <adec:decorative xmlns:adec="http://schemas.microsoft.com/office/drawing/2017/decorative" val="1"/>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11614254-52EF-4F58-99B1-CDA7C39223C1}"/>
              </a:ext>
              <a:ext uri="{C183D7F6-B498-43B3-948B-1728B52AA6E4}">
                <adec:decorative xmlns:adec="http://schemas.microsoft.com/office/drawing/2017/decorative" val="1"/>
              </a:ext>
            </a:extLst>
          </p:cNvPr>
          <p:cNvSpPr/>
          <p:nvPr userDrawn="1"/>
        </p:nvSpPr>
        <p:spPr>
          <a:xfrm>
            <a:off x="3049" y="1095508"/>
            <a:ext cx="82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BD3B3ABA-0408-41EA-935D-D4F4586AA840}"/>
              </a:ext>
            </a:extLst>
          </p:cNvPr>
          <p:cNvSpPr>
            <a:spLocks noGrp="1"/>
          </p:cNvSpPr>
          <p:nvPr>
            <p:ph type="title" hasCustomPrompt="1"/>
          </p:nvPr>
        </p:nvSpPr>
        <p:spPr>
          <a:xfrm>
            <a:off x="787178" y="1475399"/>
            <a:ext cx="6623040" cy="791861"/>
          </a:xfrm>
        </p:spPr>
        <p:txBody>
          <a:bodyPr>
            <a:normAutofit/>
          </a:bodyPr>
          <a:lstStyle>
            <a:lvl1pPr>
              <a:defRPr/>
            </a:lvl1pPr>
          </a:lstStyle>
          <a:p>
            <a:r>
              <a:rPr lang="en-US" dirty="0"/>
              <a:t>Click to add title</a:t>
            </a:r>
          </a:p>
        </p:txBody>
      </p:sp>
      <p:sp>
        <p:nvSpPr>
          <p:cNvPr id="13" name="Content Placeholder 2">
            <a:extLst>
              <a:ext uri="{FF2B5EF4-FFF2-40B4-BE49-F238E27FC236}">
                <a16:creationId xmlns:a16="http://schemas.microsoft.com/office/drawing/2014/main" id="{40D7EF23-28EE-4115-879A-D95BBAC66241}"/>
              </a:ext>
            </a:extLst>
          </p:cNvPr>
          <p:cNvSpPr>
            <a:spLocks noGrp="1"/>
          </p:cNvSpPr>
          <p:nvPr>
            <p:ph idx="1" hasCustomPrompt="1"/>
          </p:nvPr>
        </p:nvSpPr>
        <p:spPr>
          <a:xfrm>
            <a:off x="787179" y="2502047"/>
            <a:ext cx="6623039" cy="3030599"/>
          </a:xfrm>
        </p:spPr>
        <p:txBody>
          <a:bodyPr anchor="t">
            <a:normAutofit/>
          </a:bodyPr>
          <a:lstStyle>
            <a:lvl1pPr>
              <a:defRPr sz="2000" b="0"/>
            </a:lvl1pPr>
          </a:lstStyle>
          <a:p>
            <a:r>
              <a:rPr lang="en-US" dirty="0"/>
              <a:t>Click to add text</a:t>
            </a:r>
          </a:p>
        </p:txBody>
      </p:sp>
      <p:sp>
        <p:nvSpPr>
          <p:cNvPr id="23" name="Picture Placeholder 22">
            <a:extLst>
              <a:ext uri="{FF2B5EF4-FFF2-40B4-BE49-F238E27FC236}">
                <a16:creationId xmlns:a16="http://schemas.microsoft.com/office/drawing/2014/main" id="{E4B41004-DE9E-4B19-B7DE-91782B37C841}"/>
              </a:ext>
            </a:extLst>
          </p:cNvPr>
          <p:cNvSpPr>
            <a:spLocks noGrp="1"/>
          </p:cNvSpPr>
          <p:nvPr>
            <p:ph type="pic" sz="quarter" idx="13" hasCustomPrompt="1"/>
          </p:nvPr>
        </p:nvSpPr>
        <p:spPr>
          <a:xfrm>
            <a:off x="8194348" y="1085431"/>
            <a:ext cx="3997652" cy="5037857"/>
          </a:xfrm>
          <a:custGeom>
            <a:avLst/>
            <a:gdLst>
              <a:gd name="connsiteX0" fmla="*/ 0 w 3997652"/>
              <a:gd name="connsiteY0" fmla="*/ 0 h 5037857"/>
              <a:gd name="connsiteX1" fmla="*/ 3997652 w 3997652"/>
              <a:gd name="connsiteY1" fmla="*/ 0 h 5037857"/>
              <a:gd name="connsiteX2" fmla="*/ 3997652 w 3997652"/>
              <a:gd name="connsiteY2" fmla="*/ 5037857 h 5037857"/>
              <a:gd name="connsiteX3" fmla="*/ 0 w 3997652"/>
              <a:gd name="connsiteY3" fmla="*/ 5037857 h 5037857"/>
            </a:gdLst>
            <a:ahLst/>
            <a:cxnLst>
              <a:cxn ang="0">
                <a:pos x="connsiteX0" y="connsiteY0"/>
              </a:cxn>
              <a:cxn ang="0">
                <a:pos x="connsiteX1" y="connsiteY1"/>
              </a:cxn>
              <a:cxn ang="0">
                <a:pos x="connsiteX2" y="connsiteY2"/>
              </a:cxn>
              <a:cxn ang="0">
                <a:pos x="connsiteX3" y="connsiteY3"/>
              </a:cxn>
            </a:cxnLst>
            <a:rect l="l" t="t" r="r" b="b"/>
            <a:pathLst>
              <a:path w="3997652" h="5037857">
                <a:moveTo>
                  <a:pt x="0" y="0"/>
                </a:moveTo>
                <a:lnTo>
                  <a:pt x="3997652" y="0"/>
                </a:lnTo>
                <a:lnTo>
                  <a:pt x="3997652" y="5037857"/>
                </a:lnTo>
                <a:lnTo>
                  <a:pt x="0" y="5037857"/>
                </a:lnTo>
                <a:close/>
              </a:path>
            </a:pathLst>
          </a:custGeom>
        </p:spPr>
        <p:txBody>
          <a:bodyPr wrap="square" anchor="t">
            <a:noAutofit/>
          </a:bodyPr>
          <a:lstStyle>
            <a:lvl1pPr algn="ctr">
              <a:defRPr/>
            </a:lvl1pPr>
          </a:lstStyle>
          <a:p>
            <a:r>
              <a:rPr lang="en-US" dirty="0"/>
              <a:t>Click to add photo</a:t>
            </a:r>
          </a:p>
        </p:txBody>
      </p:sp>
      <p:sp>
        <p:nvSpPr>
          <p:cNvPr id="14" name="Rectangle 13">
            <a:extLst>
              <a:ext uri="{FF2B5EF4-FFF2-40B4-BE49-F238E27FC236}">
                <a16:creationId xmlns:a16="http://schemas.microsoft.com/office/drawing/2014/main" id="{1837301C-2B9B-4119-9002-BD6DB2AB87FB}"/>
              </a:ext>
              <a:ext uri="{C183D7F6-B498-43B3-948B-1728B52AA6E4}">
                <adec:decorative xmlns:adec="http://schemas.microsoft.com/office/drawing/2017/decorative" val="1"/>
              </a:ext>
            </a:extLst>
          </p:cNvPr>
          <p:cNvSpPr/>
          <p:nvPr userDrawn="1"/>
        </p:nvSpPr>
        <p:spPr>
          <a:xfrm>
            <a:off x="-1" y="6144405"/>
            <a:ext cx="8150087"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D12738D-D0ED-4899-A01C-42439B5B3E64}"/>
              </a:ext>
              <a:ext uri="{C183D7F6-B498-43B3-948B-1728B52AA6E4}">
                <adec:decorative xmlns:adec="http://schemas.microsoft.com/office/drawing/2017/decorative" val="1"/>
              </a:ext>
            </a:extLst>
          </p:cNvPr>
          <p:cNvSpPr/>
          <p:nvPr userDrawn="1"/>
        </p:nvSpPr>
        <p:spPr>
          <a:xfrm>
            <a:off x="8206532" y="6167615"/>
            <a:ext cx="3982418"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EED261D-45B9-40C1-8341-8B8B796E8AE2}"/>
              </a:ext>
              <a:ext uri="{C183D7F6-B498-43B3-948B-1728B52AA6E4}">
                <adec:decorative xmlns:adec="http://schemas.microsoft.com/office/drawing/2017/decorative" val="1"/>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7">
            <a:extLst>
              <a:ext uri="{FF2B5EF4-FFF2-40B4-BE49-F238E27FC236}">
                <a16:creationId xmlns:a16="http://schemas.microsoft.com/office/drawing/2014/main" id="{182CF530-D736-4104-8678-850EEDF997E6}"/>
              </a:ext>
            </a:extLst>
          </p:cNvPr>
          <p:cNvSpPr>
            <a:spLocks noGrp="1"/>
          </p:cNvSpPr>
          <p:nvPr>
            <p:ph type="ftr" sz="quarter" idx="11"/>
          </p:nvPr>
        </p:nvSpPr>
        <p:spPr>
          <a:xfrm>
            <a:off x="787178" y="6309360"/>
            <a:ext cx="6623040" cy="457200"/>
          </a:xfrm>
        </p:spPr>
        <p:txBody>
          <a:bodyPr/>
          <a:lstStyle>
            <a:lvl1pPr>
              <a:defRPr>
                <a:solidFill>
                  <a:schemeClr val="bg1"/>
                </a:solidFill>
              </a:defRPr>
            </a:lvl1pPr>
          </a:lstStyle>
          <a:p>
            <a:r>
              <a:rPr lang="en-US" dirty="0"/>
              <a:t>Presentation Title</a:t>
            </a:r>
          </a:p>
        </p:txBody>
      </p:sp>
      <p:sp>
        <p:nvSpPr>
          <p:cNvPr id="18" name="Rectangle 17">
            <a:extLst>
              <a:ext uri="{FF2B5EF4-FFF2-40B4-BE49-F238E27FC236}">
                <a16:creationId xmlns:a16="http://schemas.microsoft.com/office/drawing/2014/main" id="{3E23953F-BF80-48E0-8282-62907D6C29C6}"/>
              </a:ext>
              <a:ext uri="{C183D7F6-B498-43B3-948B-1728B52AA6E4}">
                <adec:decorative xmlns:adec="http://schemas.microsoft.com/office/drawing/2017/decorative" val="1"/>
              </a:ext>
            </a:extLst>
          </p:cNvPr>
          <p:cNvSpPr/>
          <p:nvPr userDrawn="1"/>
        </p:nvSpPr>
        <p:spPr>
          <a:xfrm>
            <a:off x="8142523"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Date Placeholder 5">
            <a:extLst>
              <a:ext uri="{FF2B5EF4-FFF2-40B4-BE49-F238E27FC236}">
                <a16:creationId xmlns:a16="http://schemas.microsoft.com/office/drawing/2014/main" id="{8DEDB7CE-711E-4E43-9450-4C7BECE2FCFC}"/>
              </a:ext>
            </a:extLst>
          </p:cNvPr>
          <p:cNvSpPr>
            <a:spLocks noGrp="1"/>
          </p:cNvSpPr>
          <p:nvPr>
            <p:ph type="dt" sz="half" idx="10"/>
          </p:nvPr>
        </p:nvSpPr>
        <p:spPr>
          <a:xfrm>
            <a:off x="8379537" y="6309360"/>
            <a:ext cx="1885598" cy="457200"/>
          </a:xfrm>
        </p:spPr>
        <p:txBody>
          <a:bodyPr/>
          <a:lstStyle/>
          <a:p>
            <a:fld id="{C7049658-B31A-4F62-9996-2FC707C5F2CD}" type="datetime1">
              <a:rPr lang="en-US" smtClean="0"/>
              <a:t>1/22/2024</a:t>
            </a:fld>
            <a:endParaRPr lang="en-US" dirty="0"/>
          </a:p>
        </p:txBody>
      </p:sp>
      <p:sp>
        <p:nvSpPr>
          <p:cNvPr id="20" name="Slide Number Placeholder 9">
            <a:extLst>
              <a:ext uri="{FF2B5EF4-FFF2-40B4-BE49-F238E27FC236}">
                <a16:creationId xmlns:a16="http://schemas.microsoft.com/office/drawing/2014/main" id="{F5D9588C-9E6B-42F6-8B42-D18388626ACB}"/>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25734837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C341663-7159-49AD-AAF3-4B3C490D8123}"/>
              </a:ext>
              <a:ext uri="{C183D7F6-B498-43B3-948B-1728B52AA6E4}">
                <adec:decorative xmlns:adec="http://schemas.microsoft.com/office/drawing/2017/decorative" val="1"/>
              </a:ext>
            </a:extLst>
          </p:cNvPr>
          <p:cNvSpPr/>
          <p:nvPr userDrawn="1"/>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6DEFA91-CCB3-4B9E-9CFC-AA9D92073BB2}"/>
              </a:ext>
              <a:ext uri="{C183D7F6-B498-43B3-948B-1728B52AA6E4}">
                <adec:decorative xmlns:adec="http://schemas.microsoft.com/office/drawing/2017/decorative" val="1"/>
              </a:ext>
            </a:extLst>
          </p:cNvPr>
          <p:cNvSpPr/>
          <p:nvPr userDrawn="1"/>
        </p:nvSpPr>
        <p:spPr>
          <a:xfrm>
            <a:off x="0" y="3396996"/>
            <a:ext cx="461772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83D2425-8E71-4C9D-8737-018CE44525D0}"/>
              </a:ext>
              <a:ext uri="{C183D7F6-B498-43B3-948B-1728B52AA6E4}">
                <adec:decorative xmlns:adec="http://schemas.microsoft.com/office/drawing/2017/decorative" val="1"/>
              </a:ext>
            </a:extLst>
          </p:cNvPr>
          <p:cNvSpPr/>
          <p:nvPr userDrawn="1"/>
        </p:nvSpPr>
        <p:spPr>
          <a:xfrm rot="5400000">
            <a:off x="121655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0F2EB12-394C-40E4-9186-CBD6635B5DA9}"/>
              </a:ext>
              <a:ext uri="{C183D7F6-B498-43B3-948B-1728B52AA6E4}">
                <adec:decorative xmlns:adec="http://schemas.microsoft.com/office/drawing/2017/decorative" val="1"/>
              </a:ext>
            </a:extLst>
          </p:cNvPr>
          <p:cNvSpPr/>
          <p:nvPr userDrawn="1"/>
        </p:nvSpPr>
        <p:spPr>
          <a:xfrm>
            <a:off x="4677552" y="0"/>
            <a:ext cx="751444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itle 1">
            <a:extLst>
              <a:ext uri="{FF2B5EF4-FFF2-40B4-BE49-F238E27FC236}">
                <a16:creationId xmlns:a16="http://schemas.microsoft.com/office/drawing/2014/main" id="{53F9468C-8821-4670-9C7C-78E7D75861AD}"/>
              </a:ext>
            </a:extLst>
          </p:cNvPr>
          <p:cNvSpPr>
            <a:spLocks noGrp="1"/>
          </p:cNvSpPr>
          <p:nvPr>
            <p:ph type="title" hasCustomPrompt="1"/>
          </p:nvPr>
        </p:nvSpPr>
        <p:spPr>
          <a:xfrm>
            <a:off x="5205915" y="673308"/>
            <a:ext cx="6457717" cy="1580890"/>
          </a:xfrm>
        </p:spPr>
        <p:txBody>
          <a:bodyPr/>
          <a:lstStyle>
            <a:lvl1pPr>
              <a:defRPr/>
            </a:lvl1pPr>
          </a:lstStyle>
          <a:p>
            <a:r>
              <a:rPr lang="en-US" dirty="0"/>
              <a:t>Click to add title</a:t>
            </a:r>
          </a:p>
        </p:txBody>
      </p:sp>
      <p:sp>
        <p:nvSpPr>
          <p:cNvPr id="35" name="Picture Placeholder 5">
            <a:extLst>
              <a:ext uri="{FF2B5EF4-FFF2-40B4-BE49-F238E27FC236}">
                <a16:creationId xmlns:a16="http://schemas.microsoft.com/office/drawing/2014/main" id="{6198A97B-719D-4F79-A04B-46EE272A1D90}"/>
              </a:ext>
            </a:extLst>
          </p:cNvPr>
          <p:cNvSpPr>
            <a:spLocks noGrp="1"/>
          </p:cNvSpPr>
          <p:nvPr>
            <p:ph type="pic" sz="quarter" idx="14" hasCustomPrompt="1"/>
          </p:nvPr>
        </p:nvSpPr>
        <p:spPr>
          <a:xfrm>
            <a:off x="0" y="3461004"/>
            <a:ext cx="4613547" cy="3396996"/>
          </a:xfrm>
        </p:spPr>
        <p:txBody>
          <a:bodyPr anchor="t"/>
          <a:lstStyle>
            <a:lvl1pPr algn="ctr">
              <a:defRPr/>
            </a:lvl1pPr>
          </a:lstStyle>
          <a:p>
            <a:r>
              <a:rPr lang="en-US" dirty="0"/>
              <a:t>Click to add photo</a:t>
            </a:r>
          </a:p>
        </p:txBody>
      </p:sp>
      <p:sp>
        <p:nvSpPr>
          <p:cNvPr id="34" name="Picture Placeholder 5">
            <a:extLst>
              <a:ext uri="{FF2B5EF4-FFF2-40B4-BE49-F238E27FC236}">
                <a16:creationId xmlns:a16="http://schemas.microsoft.com/office/drawing/2014/main" id="{79E62157-5D84-47E4-9718-5408E1C7E769}"/>
              </a:ext>
            </a:extLst>
          </p:cNvPr>
          <p:cNvSpPr>
            <a:spLocks noGrp="1"/>
          </p:cNvSpPr>
          <p:nvPr>
            <p:ph type="pic" sz="quarter" idx="13" hasCustomPrompt="1"/>
          </p:nvPr>
        </p:nvSpPr>
        <p:spPr>
          <a:xfrm>
            <a:off x="0" y="0"/>
            <a:ext cx="4613548" cy="3396994"/>
          </a:xfrm>
        </p:spPr>
        <p:txBody>
          <a:bodyPr anchor="t"/>
          <a:lstStyle>
            <a:lvl1pPr algn="ctr">
              <a:defRPr/>
            </a:lvl1pPr>
          </a:lstStyle>
          <a:p>
            <a:r>
              <a:rPr lang="en-US" dirty="0"/>
              <a:t>Click to add photo</a:t>
            </a:r>
          </a:p>
        </p:txBody>
      </p:sp>
      <p:sp>
        <p:nvSpPr>
          <p:cNvPr id="29" name="Content Placeholder 2">
            <a:extLst>
              <a:ext uri="{FF2B5EF4-FFF2-40B4-BE49-F238E27FC236}">
                <a16:creationId xmlns:a16="http://schemas.microsoft.com/office/drawing/2014/main" id="{551E6FEF-934C-427E-A65F-F501B04FC71D}"/>
              </a:ext>
            </a:extLst>
          </p:cNvPr>
          <p:cNvSpPr>
            <a:spLocks noGrp="1"/>
          </p:cNvSpPr>
          <p:nvPr>
            <p:ph idx="1" hasCustomPrompt="1"/>
          </p:nvPr>
        </p:nvSpPr>
        <p:spPr>
          <a:xfrm>
            <a:off x="5205918" y="2353586"/>
            <a:ext cx="6457717" cy="3767496"/>
          </a:xfrm>
        </p:spPr>
        <p:txBody>
          <a:bodyPr anchor="t">
            <a:normAutofit/>
          </a:bodyPr>
          <a:lstStyle>
            <a:lvl1pPr>
              <a:defRPr sz="1600" b="0" baseline="0"/>
            </a:lvl1pPr>
          </a:lstStyle>
          <a:p>
            <a:r>
              <a:rPr lang="en-US" dirty="0"/>
              <a:t>Click to add text</a:t>
            </a:r>
          </a:p>
        </p:txBody>
      </p:sp>
      <p:sp>
        <p:nvSpPr>
          <p:cNvPr id="31" name="Footer Placeholder 4">
            <a:extLst>
              <a:ext uri="{FF2B5EF4-FFF2-40B4-BE49-F238E27FC236}">
                <a16:creationId xmlns:a16="http://schemas.microsoft.com/office/drawing/2014/main" id="{CA12CF76-B207-465C-A494-3C57818ACCE6}"/>
              </a:ext>
            </a:extLst>
          </p:cNvPr>
          <p:cNvSpPr>
            <a:spLocks noGrp="1"/>
          </p:cNvSpPr>
          <p:nvPr>
            <p:ph type="ftr" sz="quarter" idx="11"/>
          </p:nvPr>
        </p:nvSpPr>
        <p:spPr>
          <a:xfrm>
            <a:off x="261906" y="6309360"/>
            <a:ext cx="4097030" cy="457200"/>
          </a:xfrm>
        </p:spPr>
        <p:txBody>
          <a:bodyPr/>
          <a:lstStyle>
            <a:lvl1pPr>
              <a:defRPr>
                <a:effectLst>
                  <a:outerShdw blurRad="50800" dist="38100" dir="240000" algn="ctr" rotWithShape="0">
                    <a:schemeClr val="tx1">
                      <a:alpha val="43000"/>
                    </a:schemeClr>
                  </a:outerShdw>
                </a:effectLst>
              </a:defRPr>
            </a:lvl1pPr>
          </a:lstStyle>
          <a:p>
            <a:r>
              <a:rPr lang="en-US" dirty="0"/>
              <a:t>Presentation Title</a:t>
            </a:r>
          </a:p>
        </p:txBody>
      </p:sp>
      <p:sp>
        <p:nvSpPr>
          <p:cNvPr id="30" name="Date Placeholder 3">
            <a:extLst>
              <a:ext uri="{FF2B5EF4-FFF2-40B4-BE49-F238E27FC236}">
                <a16:creationId xmlns:a16="http://schemas.microsoft.com/office/drawing/2014/main" id="{9F682261-0FB4-4600-86B5-DDF27881F743}"/>
              </a:ext>
            </a:extLst>
          </p:cNvPr>
          <p:cNvSpPr>
            <a:spLocks noGrp="1"/>
          </p:cNvSpPr>
          <p:nvPr>
            <p:ph type="dt" sz="half" idx="10"/>
          </p:nvPr>
        </p:nvSpPr>
        <p:spPr>
          <a:xfrm>
            <a:off x="5205303" y="6309360"/>
            <a:ext cx="3411973" cy="457200"/>
          </a:xfrm>
        </p:spPr>
        <p:txBody>
          <a:bodyPr/>
          <a:lstStyle>
            <a:lvl1pPr>
              <a:defRPr>
                <a:effectLst/>
              </a:defRPr>
            </a:lvl1pPr>
          </a:lstStyle>
          <a:p>
            <a:fld id="{07B0C15C-146D-42C9-B24A-389A27E5FC3F}" type="datetime1">
              <a:rPr lang="en-US" smtClean="0">
                <a:solidFill>
                  <a:schemeClr val="tx2"/>
                </a:solidFill>
              </a:rPr>
              <a:pPr/>
              <a:t>1/22/2024</a:t>
            </a:fld>
            <a:endParaRPr lang="en-US" dirty="0"/>
          </a:p>
        </p:txBody>
      </p:sp>
      <p:sp>
        <p:nvSpPr>
          <p:cNvPr id="32" name="Slide Number Placeholder 5">
            <a:extLst>
              <a:ext uri="{FF2B5EF4-FFF2-40B4-BE49-F238E27FC236}">
                <a16:creationId xmlns:a16="http://schemas.microsoft.com/office/drawing/2014/main" id="{632EB37A-06D5-4BC7-BC11-75B1719B0EA4}"/>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348522935"/>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7E77A60-3019-43AE-AA38-E130C04CFD8D}"/>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3FDBF0FB-88D2-4271-BFAF-D129CF8C2F68}"/>
              </a:ext>
            </a:extLst>
          </p:cNvPr>
          <p:cNvSpPr/>
          <p:nvPr userDrawn="1"/>
        </p:nvSpPr>
        <p:spPr>
          <a:xfrm>
            <a:off x="7547855" y="-4078"/>
            <a:ext cx="4641096" cy="105654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62B807B-6DFA-471C-B675-016416207F0E}"/>
              </a:ext>
            </a:extLst>
          </p:cNvPr>
          <p:cNvSpPr/>
          <p:nvPr userDrawn="1"/>
        </p:nvSpPr>
        <p:spPr>
          <a:xfrm>
            <a:off x="1525" y="1031500"/>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0555D4C0-9882-489D-AD77-A9F38B3784A6}"/>
              </a:ext>
            </a:extLst>
          </p:cNvPr>
          <p:cNvSpPr/>
          <p:nvPr userDrawn="1"/>
        </p:nvSpPr>
        <p:spPr>
          <a:xfrm>
            <a:off x="7585468" y="1095508"/>
            <a:ext cx="4603482" cy="501689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63F61843-5C9C-49E0-8A90-64085BC79F79}"/>
              </a:ext>
            </a:extLst>
          </p:cNvPr>
          <p:cNvSpPr>
            <a:spLocks noGrp="1"/>
          </p:cNvSpPr>
          <p:nvPr>
            <p:ph type="ctrTitle" hasCustomPrompt="1"/>
          </p:nvPr>
        </p:nvSpPr>
        <p:spPr>
          <a:xfrm>
            <a:off x="7973503" y="1709530"/>
            <a:ext cx="3754671" cy="2528515"/>
          </a:xfrm>
        </p:spPr>
        <p:txBody>
          <a:bodyPr anchor="b"/>
          <a:lstStyle>
            <a:lvl1pPr>
              <a:lnSpc>
                <a:spcPct val="100000"/>
              </a:lnSpc>
              <a:defRPr/>
            </a:lvl1pPr>
          </a:lstStyle>
          <a:p>
            <a:r>
              <a:rPr lang="en-US" sz="3600" b="1" cap="none" dirty="0">
                <a:solidFill>
                  <a:schemeClr val="tx2"/>
                </a:solidFill>
              </a:rPr>
              <a:t>Click to add title</a:t>
            </a:r>
          </a:p>
        </p:txBody>
      </p:sp>
      <p:sp>
        <p:nvSpPr>
          <p:cNvPr id="30" name="Subtitle 2">
            <a:extLst>
              <a:ext uri="{FF2B5EF4-FFF2-40B4-BE49-F238E27FC236}">
                <a16:creationId xmlns:a16="http://schemas.microsoft.com/office/drawing/2014/main" id="{15C8BDC7-F09C-40A3-B14E-9A49781EE6CE}"/>
              </a:ext>
            </a:extLst>
          </p:cNvPr>
          <p:cNvSpPr>
            <a:spLocks noGrp="1"/>
          </p:cNvSpPr>
          <p:nvPr>
            <p:ph type="subTitle" idx="1" hasCustomPrompt="1"/>
          </p:nvPr>
        </p:nvSpPr>
        <p:spPr>
          <a:xfrm>
            <a:off x="7976914" y="4238046"/>
            <a:ext cx="3806919" cy="1741404"/>
          </a:xfrm>
        </p:spPr>
        <p:txBody>
          <a:bodyPr anchor="t">
            <a:normAutofit/>
          </a:bodyPr>
          <a:lstStyle>
            <a:lvl1pPr>
              <a:defRPr sz="1600" b="0"/>
            </a:lvl1pPr>
          </a:lstStyle>
          <a:p>
            <a:r>
              <a:rPr lang="en-US" sz="2000" dirty="0">
                <a:solidFill>
                  <a:schemeClr val="tx2"/>
                </a:solidFill>
              </a:rPr>
              <a:t>Click to add subtitle</a:t>
            </a:r>
          </a:p>
        </p:txBody>
      </p:sp>
      <p:sp>
        <p:nvSpPr>
          <p:cNvPr id="32" name="Rectangle 31">
            <a:extLst>
              <a:ext uri="{FF2B5EF4-FFF2-40B4-BE49-F238E27FC236}">
                <a16:creationId xmlns:a16="http://schemas.microsoft.com/office/drawing/2014/main" id="{247A5DB4-1ED7-4630-89AF-F1802E44EF89}"/>
              </a:ext>
            </a:extLst>
          </p:cNvPr>
          <p:cNvSpPr/>
          <p:nvPr userDrawn="1"/>
        </p:nvSpPr>
        <p:spPr>
          <a:xfrm>
            <a:off x="0" y="6144405"/>
            <a:ext cx="7534656" cy="71359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6E5D4012-4107-490F-A369-EA7063242A98}"/>
              </a:ext>
            </a:extLst>
          </p:cNvPr>
          <p:cNvSpPr/>
          <p:nvPr userDrawn="1"/>
        </p:nvSpPr>
        <p:spPr>
          <a:xfrm>
            <a:off x="7585468" y="6167615"/>
            <a:ext cx="4603482" cy="690385"/>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795C79E2-9EA5-4713-B4AF-0E4572CFFA2F}"/>
              </a:ext>
            </a:extLst>
          </p:cNvPr>
          <p:cNvSpPr/>
          <p:nvPr userDrawn="1"/>
        </p:nvSpPr>
        <p:spPr>
          <a:xfrm>
            <a:off x="1525" y="6112401"/>
            <a:ext cx="12188951"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74C09E2-06F0-4230-8DAD-A0DBF01F8603}"/>
              </a:ext>
            </a:extLst>
          </p:cNvPr>
          <p:cNvSpPr/>
          <p:nvPr userDrawn="1"/>
        </p:nvSpPr>
        <p:spPr>
          <a:xfrm>
            <a:off x="7521459"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icture Placeholder 38">
            <a:extLst>
              <a:ext uri="{FF2B5EF4-FFF2-40B4-BE49-F238E27FC236}">
                <a16:creationId xmlns:a16="http://schemas.microsoft.com/office/drawing/2014/main" id="{AB2070F4-085F-4F8D-A1E8-A58E5F8F0687}"/>
              </a:ext>
            </a:extLst>
          </p:cNvPr>
          <p:cNvSpPr>
            <a:spLocks noGrp="1"/>
          </p:cNvSpPr>
          <p:nvPr>
            <p:ph type="pic" sz="quarter" idx="13" hasCustomPrompt="1"/>
          </p:nvPr>
        </p:nvSpPr>
        <p:spPr>
          <a:xfrm>
            <a:off x="1" y="1095509"/>
            <a:ext cx="7519932" cy="5016892"/>
          </a:xfrm>
        </p:spPr>
        <p:txBody>
          <a:bodyPr anchor="t"/>
          <a:lstStyle>
            <a:lvl1pPr algn="ctr">
              <a:defRPr/>
            </a:lvl1pPr>
          </a:lstStyle>
          <a:p>
            <a:r>
              <a:rPr lang="en-US" dirty="0"/>
              <a:t>Click to add photo</a:t>
            </a:r>
          </a:p>
        </p:txBody>
      </p:sp>
    </p:spTree>
    <p:extLst>
      <p:ext uri="{BB962C8B-B14F-4D97-AF65-F5344CB8AC3E}">
        <p14:creationId xmlns:p14="http://schemas.microsoft.com/office/powerpoint/2010/main" val="364049053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DEBA854-A26D-41C5-9D40-DF6B49ACB136}"/>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995BFA7-EB65-4E20-A693-324FEF74D3AE}"/>
              </a:ext>
            </a:extLst>
          </p:cNvPr>
          <p:cNvSpPr/>
          <p:nvPr userDrawn="1"/>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6A9E9218-0397-4231-81F4-03972AB6A3DD}"/>
              </a:ext>
            </a:extLst>
          </p:cNvPr>
          <p:cNvSpPr/>
          <p:nvPr userDrawn="1"/>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a:extLst>
              <a:ext uri="{FF2B5EF4-FFF2-40B4-BE49-F238E27FC236}">
                <a16:creationId xmlns:a16="http://schemas.microsoft.com/office/drawing/2014/main" id="{81905177-1789-44BB-950A-7018653E6466}"/>
              </a:ext>
            </a:extLst>
          </p:cNvPr>
          <p:cNvSpPr>
            <a:spLocks noGrp="1"/>
          </p:cNvSpPr>
          <p:nvPr>
            <p:ph type="title" hasCustomPrompt="1"/>
          </p:nvPr>
        </p:nvSpPr>
        <p:spPr>
          <a:xfrm>
            <a:off x="1535371" y="1044054"/>
            <a:ext cx="10013709" cy="1030360"/>
          </a:xfrm>
        </p:spPr>
        <p:txBody>
          <a:bodyPr/>
          <a:lstStyle>
            <a:lvl1pPr>
              <a:defRPr>
                <a:solidFill>
                  <a:schemeClr val="bg1"/>
                </a:solidFill>
              </a:defRPr>
            </a:lvl1pPr>
          </a:lstStyle>
          <a:p>
            <a:r>
              <a:rPr lang="en-US" dirty="0">
                <a:solidFill>
                  <a:schemeClr val="bg1"/>
                </a:solidFill>
              </a:rPr>
              <a:t>Click to add title</a:t>
            </a:r>
          </a:p>
        </p:txBody>
      </p:sp>
      <p:sp>
        <p:nvSpPr>
          <p:cNvPr id="16" name="Rectangle 15">
            <a:extLst>
              <a:ext uri="{FF2B5EF4-FFF2-40B4-BE49-F238E27FC236}">
                <a16:creationId xmlns:a16="http://schemas.microsoft.com/office/drawing/2014/main" id="{AF2F4B8C-C655-4441-A7FF-616EF634E6E1}"/>
              </a:ext>
            </a:extLst>
          </p:cNvPr>
          <p:cNvSpPr/>
          <p:nvPr userDrawn="1"/>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89301A4-3CA9-4D0E-944E-1BE5921FA0B3}"/>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ooter Placeholder 4">
            <a:extLst>
              <a:ext uri="{FF2B5EF4-FFF2-40B4-BE49-F238E27FC236}">
                <a16:creationId xmlns:a16="http://schemas.microsoft.com/office/drawing/2014/main" id="{A9C29C55-D1EC-4DD4-BA5B-11E4AB1578D7}"/>
              </a:ext>
            </a:extLst>
          </p:cNvPr>
          <p:cNvSpPr>
            <a:spLocks noGrp="1"/>
          </p:cNvSpPr>
          <p:nvPr>
            <p:ph type="ftr" sz="quarter" idx="11"/>
          </p:nvPr>
        </p:nvSpPr>
        <p:spPr>
          <a:xfrm>
            <a:off x="1535371" y="6309360"/>
            <a:ext cx="5732061" cy="457200"/>
          </a:xfrm>
        </p:spPr>
        <p:txBody>
          <a:bodyPr/>
          <a:lstStyle/>
          <a:p>
            <a:r>
              <a:rPr lang="en-US" dirty="0"/>
              <a:t>Presentation Title</a:t>
            </a:r>
          </a:p>
        </p:txBody>
      </p:sp>
      <p:sp>
        <p:nvSpPr>
          <p:cNvPr id="20" name="Date Placeholder 3">
            <a:extLst>
              <a:ext uri="{FF2B5EF4-FFF2-40B4-BE49-F238E27FC236}">
                <a16:creationId xmlns:a16="http://schemas.microsoft.com/office/drawing/2014/main" id="{C31C8C6B-3212-41F0-A8A1-4A6A700AFB9D}"/>
              </a:ext>
            </a:extLst>
          </p:cNvPr>
          <p:cNvSpPr>
            <a:spLocks noGrp="1"/>
          </p:cNvSpPr>
          <p:nvPr>
            <p:ph type="dt" sz="half" idx="10"/>
          </p:nvPr>
        </p:nvSpPr>
        <p:spPr>
          <a:xfrm>
            <a:off x="8202168" y="6309360"/>
            <a:ext cx="2148840" cy="457200"/>
          </a:xfrm>
        </p:spPr>
        <p:txBody>
          <a:bodyPr/>
          <a:lstStyle/>
          <a:p>
            <a:fld id="{DDA8E063-DAA4-4787-8AA1-15BBB2D38CED}" type="datetime1">
              <a:rPr lang="en-US" smtClean="0"/>
              <a:t>1/22/2024</a:t>
            </a:fld>
            <a:endParaRPr lang="en-US" dirty="0"/>
          </a:p>
        </p:txBody>
      </p:sp>
      <p:sp>
        <p:nvSpPr>
          <p:cNvPr id="21" name="Slide Number Placeholder 5">
            <a:extLst>
              <a:ext uri="{FF2B5EF4-FFF2-40B4-BE49-F238E27FC236}">
                <a16:creationId xmlns:a16="http://schemas.microsoft.com/office/drawing/2014/main" id="{67357410-255F-470C-AD92-44B15997A771}"/>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60435124"/>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2DF88512-9E62-4695-B350-39488566A1F7}"/>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18CD596D-95F4-4C5C-A0E7-86D747FE70BE}"/>
              </a:ext>
            </a:extLst>
          </p:cNvPr>
          <p:cNvSpPr/>
          <p:nvPr userDrawn="1"/>
        </p:nvSpPr>
        <p:spPr>
          <a:xfrm>
            <a:off x="1038768" y="2130218"/>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7553E9F-DCBF-4BEE-A261-5AA97361A0E0}"/>
              </a:ext>
            </a:extLst>
          </p:cNvPr>
          <p:cNvSpPr/>
          <p:nvPr userDrawn="1"/>
        </p:nvSpPr>
        <p:spPr>
          <a:xfrm>
            <a:off x="0" y="896641"/>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949B0EB0-AEBA-44ED-BC77-4188C7486144}"/>
              </a:ext>
            </a:extLst>
          </p:cNvPr>
          <p:cNvSpPr>
            <a:spLocks noGrp="1"/>
          </p:cNvSpPr>
          <p:nvPr>
            <p:ph type="title" hasCustomPrompt="1"/>
          </p:nvPr>
        </p:nvSpPr>
        <p:spPr>
          <a:xfrm>
            <a:off x="1535371" y="1044054"/>
            <a:ext cx="10013709" cy="1030360"/>
          </a:xfrm>
        </p:spPr>
        <p:txBody>
          <a:bodyPr/>
          <a:lstStyle>
            <a:lvl1pPr>
              <a:defRPr>
                <a:solidFill>
                  <a:schemeClr val="bg1"/>
                </a:solidFill>
              </a:defRPr>
            </a:lvl1pPr>
          </a:lstStyle>
          <a:p>
            <a:r>
              <a:rPr lang="en-US" dirty="0">
                <a:solidFill>
                  <a:schemeClr val="bg1"/>
                </a:solidFill>
              </a:rPr>
              <a:t>Click to add title</a:t>
            </a:r>
          </a:p>
        </p:txBody>
      </p:sp>
      <p:sp>
        <p:nvSpPr>
          <p:cNvPr id="10" name="Rectangle 9">
            <a:extLst>
              <a:ext uri="{FF2B5EF4-FFF2-40B4-BE49-F238E27FC236}">
                <a16:creationId xmlns:a16="http://schemas.microsoft.com/office/drawing/2014/main" id="{7278DD10-67BC-4E87-A788-A45C6093F5F8}"/>
              </a:ext>
            </a:extLst>
          </p:cNvPr>
          <p:cNvSpPr/>
          <p:nvPr userDrawn="1"/>
        </p:nvSpPr>
        <p:spPr>
          <a:xfrm>
            <a:off x="-1" y="962423"/>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16769F5-486B-4B48-A543-2C70359DF66E}"/>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ooter Placeholder 4">
            <a:extLst>
              <a:ext uri="{FF2B5EF4-FFF2-40B4-BE49-F238E27FC236}">
                <a16:creationId xmlns:a16="http://schemas.microsoft.com/office/drawing/2014/main" id="{B47BB165-F380-48C4-B95B-C09C91893B2D}"/>
              </a:ext>
            </a:extLst>
          </p:cNvPr>
          <p:cNvSpPr>
            <a:spLocks noGrp="1"/>
          </p:cNvSpPr>
          <p:nvPr>
            <p:ph type="ftr" sz="quarter" idx="11"/>
          </p:nvPr>
        </p:nvSpPr>
        <p:spPr>
          <a:xfrm>
            <a:off x="1535371" y="6309360"/>
            <a:ext cx="5732061" cy="457200"/>
          </a:xfrm>
        </p:spPr>
        <p:txBody>
          <a:bodyPr/>
          <a:lstStyle/>
          <a:p>
            <a:r>
              <a:rPr lang="en-US" dirty="0"/>
              <a:t>Presentation Title</a:t>
            </a:r>
          </a:p>
        </p:txBody>
      </p:sp>
      <p:sp>
        <p:nvSpPr>
          <p:cNvPr id="13" name="Date Placeholder 3">
            <a:extLst>
              <a:ext uri="{FF2B5EF4-FFF2-40B4-BE49-F238E27FC236}">
                <a16:creationId xmlns:a16="http://schemas.microsoft.com/office/drawing/2014/main" id="{49ADD171-0134-4347-A2D8-0B9D7634F1B2}"/>
              </a:ext>
            </a:extLst>
          </p:cNvPr>
          <p:cNvSpPr>
            <a:spLocks noGrp="1"/>
          </p:cNvSpPr>
          <p:nvPr>
            <p:ph type="dt" sz="half" idx="10"/>
          </p:nvPr>
        </p:nvSpPr>
        <p:spPr>
          <a:xfrm>
            <a:off x="8202168" y="6309360"/>
            <a:ext cx="2148840" cy="457200"/>
          </a:xfrm>
        </p:spPr>
        <p:txBody>
          <a:bodyPr/>
          <a:lstStyle/>
          <a:p>
            <a:fld id="{DDA8E063-DAA4-4787-8AA1-15BBB2D38CED}" type="datetime1">
              <a:rPr lang="en-US" smtClean="0"/>
              <a:t>1/22/2024</a:t>
            </a:fld>
            <a:endParaRPr lang="en-US" dirty="0"/>
          </a:p>
        </p:txBody>
      </p:sp>
      <p:sp>
        <p:nvSpPr>
          <p:cNvPr id="14" name="Slide Number Placeholder 5">
            <a:extLst>
              <a:ext uri="{FF2B5EF4-FFF2-40B4-BE49-F238E27FC236}">
                <a16:creationId xmlns:a16="http://schemas.microsoft.com/office/drawing/2014/main" id="{F0805E9B-6657-4167-BD79-CAC59C0D841D}"/>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68456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A8A107B-E23F-4793-95B4-335240DB97AF}"/>
              </a:ext>
              <a:ext uri="{C183D7F6-B498-43B3-948B-1728B52AA6E4}">
                <adec:decorative xmlns:adec="http://schemas.microsoft.com/office/drawing/2017/decorative" val="1"/>
              </a:ext>
            </a:extLst>
          </p:cNvPr>
          <p:cNvSpPr/>
          <p:nvPr userDrawn="1"/>
        </p:nvSpPr>
        <p:spPr>
          <a:xfrm>
            <a:off x="4551118" y="0"/>
            <a:ext cx="6400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B7568F3C-8CA8-489A-9870-E2C458355CCA}"/>
              </a:ext>
            </a:extLst>
          </p:cNvPr>
          <p:cNvSpPr>
            <a:spLocks noGrp="1"/>
          </p:cNvSpPr>
          <p:nvPr>
            <p:ph type="pic" sz="quarter" idx="13" hasCustomPrompt="1"/>
          </p:nvPr>
        </p:nvSpPr>
        <p:spPr>
          <a:xfrm>
            <a:off x="0" y="0"/>
            <a:ext cx="12192000" cy="6858000"/>
          </a:xfrm>
          <a:custGeom>
            <a:avLst/>
            <a:gdLst>
              <a:gd name="connsiteX0" fmla="*/ 4615126 w 12192000"/>
              <a:gd name="connsiteY0" fmla="*/ 0 h 6858000"/>
              <a:gd name="connsiteX1" fmla="*/ 12192000 w 12192000"/>
              <a:gd name="connsiteY1" fmla="*/ 0 h 6858000"/>
              <a:gd name="connsiteX2" fmla="*/ 12192000 w 12192000"/>
              <a:gd name="connsiteY2" fmla="*/ 6858000 h 6858000"/>
              <a:gd name="connsiteX3" fmla="*/ 4615126 w 12192000"/>
              <a:gd name="connsiteY3" fmla="*/ 6858000 h 6858000"/>
              <a:gd name="connsiteX4" fmla="*/ 0 w 12192000"/>
              <a:gd name="connsiteY4" fmla="*/ 0 h 6858000"/>
              <a:gd name="connsiteX5" fmla="*/ 4551118 w 12192000"/>
              <a:gd name="connsiteY5" fmla="*/ 0 h 6858000"/>
              <a:gd name="connsiteX6" fmla="*/ 4551118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4615126" y="0"/>
                </a:moveTo>
                <a:lnTo>
                  <a:pt x="12192000" y="0"/>
                </a:lnTo>
                <a:lnTo>
                  <a:pt x="12192000" y="6858000"/>
                </a:lnTo>
                <a:lnTo>
                  <a:pt x="4615126" y="6858000"/>
                </a:lnTo>
                <a:close/>
                <a:moveTo>
                  <a:pt x="0" y="0"/>
                </a:moveTo>
                <a:lnTo>
                  <a:pt x="4551118" y="0"/>
                </a:lnTo>
                <a:lnTo>
                  <a:pt x="4551118" y="6858000"/>
                </a:lnTo>
                <a:lnTo>
                  <a:pt x="0" y="6858000"/>
                </a:lnTo>
                <a:close/>
              </a:path>
            </a:pathLst>
          </a:custGeom>
        </p:spPr>
        <p:txBody>
          <a:bodyPr wrap="square" anchor="t">
            <a:noAutofit/>
          </a:bodyPr>
          <a:lstStyle>
            <a:lvl1pPr algn="ctr">
              <a:defRPr/>
            </a:lvl1pPr>
          </a:lstStyle>
          <a:p>
            <a:r>
              <a:rPr lang="en-US" dirty="0"/>
              <a:t>Click to add photo</a:t>
            </a:r>
          </a:p>
        </p:txBody>
      </p:sp>
      <p:sp>
        <p:nvSpPr>
          <p:cNvPr id="2" name="Title 1">
            <a:extLst>
              <a:ext uri="{FF2B5EF4-FFF2-40B4-BE49-F238E27FC236}">
                <a16:creationId xmlns:a16="http://schemas.microsoft.com/office/drawing/2014/main" id="{CE2C14E8-F37D-4BEA-9D62-5E707EDF0D44}"/>
              </a:ext>
            </a:extLst>
          </p:cNvPr>
          <p:cNvSpPr>
            <a:spLocks noGrp="1"/>
          </p:cNvSpPr>
          <p:nvPr>
            <p:ph type="title" hasCustomPrompt="1"/>
          </p:nvPr>
        </p:nvSpPr>
        <p:spPr>
          <a:xfrm>
            <a:off x="-1725" y="1095508"/>
            <a:ext cx="4606535" cy="3936931"/>
          </a:xfrm>
          <a:solidFill>
            <a:schemeClr val="tx2"/>
          </a:solidFill>
        </p:spPr>
        <p:txBody>
          <a:bodyPr rIns="365760" anchor="b"/>
          <a:lstStyle>
            <a:lvl1pPr marL="365760">
              <a:lnSpc>
                <a:spcPct val="100000"/>
              </a:lnSpc>
              <a:spcBef>
                <a:spcPts val="1000"/>
              </a:spcBef>
              <a:defRPr sz="3600">
                <a:solidFill>
                  <a:schemeClr val="bg1"/>
                </a:solidFill>
              </a:defRPr>
            </a:lvl1pPr>
          </a:lstStyle>
          <a:p>
            <a:r>
              <a:rPr lang="en-US" dirty="0"/>
              <a:t>CLICK TO EDIT MASTER TITLE STYLE</a:t>
            </a:r>
          </a:p>
        </p:txBody>
      </p:sp>
      <p:sp>
        <p:nvSpPr>
          <p:cNvPr id="5" name="Text Placeholder 4">
            <a:extLst>
              <a:ext uri="{FF2B5EF4-FFF2-40B4-BE49-F238E27FC236}">
                <a16:creationId xmlns:a16="http://schemas.microsoft.com/office/drawing/2014/main" id="{D1784D33-9C88-49E6-8F90-05148C5496F5}"/>
              </a:ext>
            </a:extLst>
          </p:cNvPr>
          <p:cNvSpPr>
            <a:spLocks noGrp="1"/>
          </p:cNvSpPr>
          <p:nvPr>
            <p:ph type="body" sz="quarter" idx="14"/>
          </p:nvPr>
        </p:nvSpPr>
        <p:spPr>
          <a:xfrm>
            <a:off x="-1726" y="5032439"/>
            <a:ext cx="4606535" cy="1079962"/>
          </a:xfrm>
          <a:solidFill>
            <a:schemeClr val="tx2"/>
          </a:solidFill>
        </p:spPr>
        <p:txBody>
          <a:bodyPr anchor="ctr"/>
          <a:lstStyle>
            <a:lvl1pPr marL="365760">
              <a:spcBef>
                <a:spcPts val="1000"/>
              </a:spcBef>
              <a:defRPr sz="1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4" name="Footer Placeholder 4">
            <a:extLst>
              <a:ext uri="{FF2B5EF4-FFF2-40B4-BE49-F238E27FC236}">
                <a16:creationId xmlns:a16="http://schemas.microsoft.com/office/drawing/2014/main" id="{5CD820E0-0083-439B-A9DE-C3DEA1DEA851}"/>
              </a:ext>
            </a:extLst>
          </p:cNvPr>
          <p:cNvSpPr>
            <a:spLocks noGrp="1"/>
          </p:cNvSpPr>
          <p:nvPr>
            <p:ph type="ftr" sz="quarter" idx="11"/>
          </p:nvPr>
        </p:nvSpPr>
        <p:spPr>
          <a:xfrm>
            <a:off x="855388" y="6309360"/>
            <a:ext cx="6007691" cy="457200"/>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26" name="Date Placeholder 3">
            <a:extLst>
              <a:ext uri="{FF2B5EF4-FFF2-40B4-BE49-F238E27FC236}">
                <a16:creationId xmlns:a16="http://schemas.microsoft.com/office/drawing/2014/main" id="{D8A8D931-E01B-43C0-806F-2413BF5938FC}"/>
              </a:ext>
            </a:extLst>
          </p:cNvPr>
          <p:cNvSpPr>
            <a:spLocks noGrp="1"/>
          </p:cNvSpPr>
          <p:nvPr>
            <p:ph type="dt" sz="half" idx="10"/>
          </p:nvPr>
        </p:nvSpPr>
        <p:spPr>
          <a:xfrm>
            <a:off x="8197353" y="6309360"/>
            <a:ext cx="2151134" cy="457200"/>
          </a:xfrm>
        </p:spPr>
        <p:txBody>
          <a:bodyPr/>
          <a:lstStyle>
            <a:lvl1pPr>
              <a:defRPr>
                <a:solidFill>
                  <a:schemeClr val="bg1"/>
                </a:solidFill>
                <a:effectLst>
                  <a:outerShdw blurRad="38100" dist="38100" dir="2700000" algn="tl">
                    <a:srgbClr val="000000">
                      <a:alpha val="43137"/>
                    </a:srgbClr>
                  </a:outerShdw>
                </a:effectLst>
              </a:defRPr>
            </a:lvl1pPr>
          </a:lstStyle>
          <a:p>
            <a:fld id="{C150E1EA-44FA-4D89-855F-C0B34F87238D}" type="datetime1">
              <a:rPr lang="en-US" smtClean="0"/>
              <a:pPr/>
              <a:t>1/22/2024</a:t>
            </a:fld>
            <a:endParaRPr lang="en-US" dirty="0"/>
          </a:p>
        </p:txBody>
      </p:sp>
      <p:sp>
        <p:nvSpPr>
          <p:cNvPr id="27" name="Slide Number Placeholder 6">
            <a:extLst>
              <a:ext uri="{FF2B5EF4-FFF2-40B4-BE49-F238E27FC236}">
                <a16:creationId xmlns:a16="http://schemas.microsoft.com/office/drawing/2014/main" id="{0F3F4E6D-F4D2-430F-A2C3-3C037D778F4B}"/>
              </a:ext>
            </a:extLst>
          </p:cNvPr>
          <p:cNvSpPr>
            <a:spLocks noGrp="1"/>
          </p:cNvSpPr>
          <p:nvPr>
            <p:ph type="sldNum" sz="quarter" idx="12"/>
          </p:nvPr>
        </p:nvSpPr>
        <p:spPr>
          <a:xfrm>
            <a:off x="10569202" y="6309360"/>
            <a:ext cx="979879" cy="457200"/>
          </a:xfrm>
        </p:spPr>
        <p:txBody>
          <a:bodyPr/>
          <a:lstStyle>
            <a:lvl1pPr>
              <a:defRPr>
                <a:solidFill>
                  <a:schemeClr val="bg1"/>
                </a:solidFill>
                <a:effectLst>
                  <a:outerShdw blurRad="38100" dist="38100" dir="2700000" algn="tl">
                    <a:srgbClr val="000000">
                      <a:alpha val="43137"/>
                    </a:srgbClr>
                  </a:outerShdw>
                </a:effectLst>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747931588"/>
      </p:ext>
    </p:extLst>
  </p:cSld>
  <p:clrMapOvr>
    <a:masterClrMapping/>
  </p:clrMapOvr>
  <p:hf hdr="0"/>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9F91A3C-7ABB-4E5E-B04F-29DB072AE13C}"/>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9EB9AABE-3FBC-4E64-8672-D073D4A3F412}"/>
              </a:ext>
            </a:extLst>
          </p:cNvPr>
          <p:cNvSpPr/>
          <p:nvPr userDrawn="1"/>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8FF13AE-FEBF-40A1-A799-6EB275CBBCB5}"/>
              </a:ext>
            </a:extLst>
          </p:cNvPr>
          <p:cNvSpPr/>
          <p:nvPr userDrawn="1"/>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1">
            <a:extLst>
              <a:ext uri="{FF2B5EF4-FFF2-40B4-BE49-F238E27FC236}">
                <a16:creationId xmlns:a16="http://schemas.microsoft.com/office/drawing/2014/main" id="{EACBDB11-07EC-4982-BBFA-8EECF50C7B93}"/>
              </a:ext>
            </a:extLst>
          </p:cNvPr>
          <p:cNvSpPr>
            <a:spLocks noGrp="1"/>
          </p:cNvSpPr>
          <p:nvPr>
            <p:ph type="title" hasCustomPrompt="1"/>
          </p:nvPr>
        </p:nvSpPr>
        <p:spPr>
          <a:xfrm>
            <a:off x="1535372" y="4872251"/>
            <a:ext cx="10013709" cy="1030360"/>
          </a:xfrm>
        </p:spPr>
        <p:txBody>
          <a:bodyPr/>
          <a:lstStyle>
            <a:lvl1pPr>
              <a:defRPr>
                <a:solidFill>
                  <a:schemeClr val="bg1"/>
                </a:solidFill>
              </a:defRPr>
            </a:lvl1pPr>
          </a:lstStyle>
          <a:p>
            <a:r>
              <a:rPr lang="en-US" dirty="0">
                <a:solidFill>
                  <a:schemeClr val="bg1"/>
                </a:solidFill>
              </a:rPr>
              <a:t>Click to add title</a:t>
            </a:r>
          </a:p>
        </p:txBody>
      </p:sp>
      <p:sp>
        <p:nvSpPr>
          <p:cNvPr id="30" name="Rectangle 29">
            <a:extLst>
              <a:ext uri="{FF2B5EF4-FFF2-40B4-BE49-F238E27FC236}">
                <a16:creationId xmlns:a16="http://schemas.microsoft.com/office/drawing/2014/main" id="{67B21770-EBB9-4C73-BE13-26901F3CC9FB}"/>
              </a:ext>
            </a:extLst>
          </p:cNvPr>
          <p:cNvSpPr/>
          <p:nvPr userDrawn="1"/>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4172AFA4-5141-4F0F-B9F6-0BE3ADBED218}"/>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ooter Placeholder 4">
            <a:extLst>
              <a:ext uri="{FF2B5EF4-FFF2-40B4-BE49-F238E27FC236}">
                <a16:creationId xmlns:a16="http://schemas.microsoft.com/office/drawing/2014/main" id="{41DE758B-03CF-48F8-BCBE-AD97B70428DF}"/>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34" name="Date Placeholder 3">
            <a:extLst>
              <a:ext uri="{FF2B5EF4-FFF2-40B4-BE49-F238E27FC236}">
                <a16:creationId xmlns:a16="http://schemas.microsoft.com/office/drawing/2014/main" id="{1640606E-041A-4385-96D7-3C6E775E3FA4}"/>
              </a:ext>
            </a:extLst>
          </p:cNvPr>
          <p:cNvSpPr>
            <a:spLocks noGrp="1"/>
          </p:cNvSpPr>
          <p:nvPr>
            <p:ph type="dt" sz="half" idx="10"/>
          </p:nvPr>
        </p:nvSpPr>
        <p:spPr>
          <a:xfrm>
            <a:off x="8202168" y="6309360"/>
            <a:ext cx="2148840" cy="457200"/>
          </a:xfrm>
        </p:spPr>
        <p:txBody>
          <a:bodyPr/>
          <a:lstStyle/>
          <a:p>
            <a:fld id="{CC5D4559-6AE3-461A-A02E-915BACCC2124}" type="datetime1">
              <a:rPr lang="en-US" smtClean="0"/>
              <a:t>1/22/2024</a:t>
            </a:fld>
            <a:endParaRPr lang="en-US" dirty="0"/>
          </a:p>
        </p:txBody>
      </p:sp>
      <p:sp>
        <p:nvSpPr>
          <p:cNvPr id="35" name="Slide Number Placeholder 5">
            <a:extLst>
              <a:ext uri="{FF2B5EF4-FFF2-40B4-BE49-F238E27FC236}">
                <a16:creationId xmlns:a16="http://schemas.microsoft.com/office/drawing/2014/main" id="{35844B60-1EF6-4A90-9030-B5043BCD058B}"/>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
        <p:nvSpPr>
          <p:cNvPr id="24" name="Picture Placeholder 11">
            <a:extLst>
              <a:ext uri="{FF2B5EF4-FFF2-40B4-BE49-F238E27FC236}">
                <a16:creationId xmlns:a16="http://schemas.microsoft.com/office/drawing/2014/main" id="{F0EE079C-10D4-4C0C-8F48-80E71610057B}"/>
              </a:ext>
            </a:extLst>
          </p:cNvPr>
          <p:cNvSpPr>
            <a:spLocks noGrp="1"/>
          </p:cNvSpPr>
          <p:nvPr>
            <p:ph type="pic" sz="quarter" idx="14"/>
          </p:nvPr>
        </p:nvSpPr>
        <p:spPr>
          <a:xfrm>
            <a:off x="1791431" y="908329"/>
            <a:ext cx="2029968" cy="2029968"/>
          </a:xfrm>
          <a:prstGeom prst="rect">
            <a:avLst/>
          </a:prstGeom>
        </p:spPr>
        <p:txBody>
          <a:bodyPr/>
          <a:lstStyle>
            <a:lvl1pPr algn="ctr">
              <a:defRPr/>
            </a:lvl1pPr>
          </a:lstStyle>
          <a:p>
            <a:r>
              <a:rPr lang="en-US"/>
              <a:t>Click icon to add picture</a:t>
            </a:r>
          </a:p>
        </p:txBody>
      </p:sp>
      <p:sp>
        <p:nvSpPr>
          <p:cNvPr id="25" name="Picture Placeholder 11">
            <a:extLst>
              <a:ext uri="{FF2B5EF4-FFF2-40B4-BE49-F238E27FC236}">
                <a16:creationId xmlns:a16="http://schemas.microsoft.com/office/drawing/2014/main" id="{EF9D7489-BAB3-49B7-B83B-9F6131DC9D62}"/>
              </a:ext>
            </a:extLst>
          </p:cNvPr>
          <p:cNvSpPr>
            <a:spLocks noGrp="1"/>
          </p:cNvSpPr>
          <p:nvPr>
            <p:ph type="pic" sz="quarter" idx="15"/>
          </p:nvPr>
        </p:nvSpPr>
        <p:spPr>
          <a:xfrm>
            <a:off x="4334461" y="908329"/>
            <a:ext cx="2029968" cy="2029968"/>
          </a:xfrm>
          <a:prstGeom prst="rect">
            <a:avLst/>
          </a:prstGeom>
        </p:spPr>
        <p:txBody>
          <a:bodyPr/>
          <a:lstStyle>
            <a:lvl1pPr algn="ctr">
              <a:defRPr/>
            </a:lvl1pPr>
          </a:lstStyle>
          <a:p>
            <a:r>
              <a:rPr lang="en-US"/>
              <a:t>Click icon to add picture</a:t>
            </a:r>
            <a:endParaRPr lang="en-US" dirty="0"/>
          </a:p>
        </p:txBody>
      </p:sp>
      <p:sp>
        <p:nvSpPr>
          <p:cNvPr id="26" name="Picture Placeholder 11">
            <a:extLst>
              <a:ext uri="{FF2B5EF4-FFF2-40B4-BE49-F238E27FC236}">
                <a16:creationId xmlns:a16="http://schemas.microsoft.com/office/drawing/2014/main" id="{BC0EEF5C-B219-4286-B517-426EDF4EAF50}"/>
              </a:ext>
            </a:extLst>
          </p:cNvPr>
          <p:cNvSpPr>
            <a:spLocks noGrp="1"/>
          </p:cNvSpPr>
          <p:nvPr>
            <p:ph type="pic" sz="quarter" idx="16"/>
          </p:nvPr>
        </p:nvSpPr>
        <p:spPr>
          <a:xfrm>
            <a:off x="6877491" y="908329"/>
            <a:ext cx="2029968" cy="2029968"/>
          </a:xfrm>
          <a:prstGeom prst="rect">
            <a:avLst/>
          </a:prstGeom>
        </p:spPr>
        <p:txBody>
          <a:bodyPr/>
          <a:lstStyle>
            <a:lvl1pPr algn="ctr">
              <a:defRPr/>
            </a:lvl1pPr>
          </a:lstStyle>
          <a:p>
            <a:r>
              <a:rPr lang="en-US"/>
              <a:t>Click icon to add picture</a:t>
            </a:r>
          </a:p>
        </p:txBody>
      </p:sp>
      <p:sp>
        <p:nvSpPr>
          <p:cNvPr id="32" name="Picture Placeholder 11">
            <a:extLst>
              <a:ext uri="{FF2B5EF4-FFF2-40B4-BE49-F238E27FC236}">
                <a16:creationId xmlns:a16="http://schemas.microsoft.com/office/drawing/2014/main" id="{66462103-08B6-4C6F-88CC-03FF546261B3}"/>
              </a:ext>
            </a:extLst>
          </p:cNvPr>
          <p:cNvSpPr>
            <a:spLocks noGrp="1"/>
          </p:cNvSpPr>
          <p:nvPr>
            <p:ph type="pic" sz="quarter" idx="17"/>
          </p:nvPr>
        </p:nvSpPr>
        <p:spPr>
          <a:xfrm>
            <a:off x="9420521" y="908329"/>
            <a:ext cx="2029968" cy="2029968"/>
          </a:xfrm>
          <a:prstGeom prst="rect">
            <a:avLst/>
          </a:prstGeom>
        </p:spPr>
        <p:txBody>
          <a:bodyPr/>
          <a:lstStyle>
            <a:lvl1pPr algn="ctr">
              <a:defRPr/>
            </a:lvl1pPr>
          </a:lstStyle>
          <a:p>
            <a:r>
              <a:rPr lang="en-US"/>
              <a:t>Click icon to add picture</a:t>
            </a:r>
            <a:endParaRPr lang="en-US" dirty="0"/>
          </a:p>
        </p:txBody>
      </p:sp>
      <p:sp>
        <p:nvSpPr>
          <p:cNvPr id="36" name="Text Placeholder 20">
            <a:extLst>
              <a:ext uri="{FF2B5EF4-FFF2-40B4-BE49-F238E27FC236}">
                <a16:creationId xmlns:a16="http://schemas.microsoft.com/office/drawing/2014/main" id="{278BA700-11E2-4D8A-A0C6-7CE3C00EC78A}"/>
              </a:ext>
            </a:extLst>
          </p:cNvPr>
          <p:cNvSpPr>
            <a:spLocks noGrp="1"/>
          </p:cNvSpPr>
          <p:nvPr>
            <p:ph type="body" sz="quarter" idx="18" hasCustomPrompt="1"/>
          </p:nvPr>
        </p:nvSpPr>
        <p:spPr>
          <a:xfrm>
            <a:off x="1791431" y="3060803"/>
            <a:ext cx="2029968" cy="365125"/>
          </a:xfrm>
        </p:spPr>
        <p:txBody>
          <a:bodyPr anchor="ctr">
            <a:noAutofit/>
          </a:bodyPr>
          <a:lstStyle>
            <a:lvl1pPr marL="0" indent="0" algn="ctr">
              <a:lnSpc>
                <a:spcPct val="100000"/>
              </a:lnSpc>
              <a:spcBef>
                <a:spcPts val="0"/>
              </a:spcBef>
              <a:spcAft>
                <a:spcPts val="966"/>
              </a:spcAft>
              <a:buNone/>
              <a:defRPr lang="en-US" sz="1800" b="1" kern="1200" spc="20" dirty="0">
                <a:solidFill>
                  <a:schemeClr val="tx1"/>
                </a:solidFill>
                <a:latin typeface="+mj-lt"/>
                <a:ea typeface="+mn-ea"/>
                <a:cs typeface="+mn-cs"/>
              </a:defRPr>
            </a:lvl1pPr>
          </a:lstStyle>
          <a:p>
            <a:pPr lvl="0"/>
            <a:r>
              <a:rPr lang="en-US" dirty="0"/>
              <a:t>Name</a:t>
            </a:r>
          </a:p>
        </p:txBody>
      </p:sp>
      <p:sp>
        <p:nvSpPr>
          <p:cNvPr id="37" name="Text Placeholder 22">
            <a:extLst>
              <a:ext uri="{FF2B5EF4-FFF2-40B4-BE49-F238E27FC236}">
                <a16:creationId xmlns:a16="http://schemas.microsoft.com/office/drawing/2014/main" id="{F5914669-6EB5-485E-AB8B-3A2E4F171886}"/>
              </a:ext>
            </a:extLst>
          </p:cNvPr>
          <p:cNvSpPr>
            <a:spLocks noGrp="1"/>
          </p:cNvSpPr>
          <p:nvPr>
            <p:ph type="body" sz="quarter" idx="19" hasCustomPrompt="1"/>
          </p:nvPr>
        </p:nvSpPr>
        <p:spPr>
          <a:xfrm>
            <a:off x="1791431" y="3365169"/>
            <a:ext cx="2029968" cy="274320"/>
          </a:xfrm>
        </p:spPr>
        <p:txBody>
          <a:bodyPr anchor="ctr">
            <a:noAutofit/>
          </a:bodyPr>
          <a:lstStyle>
            <a:lvl1pPr marL="0" indent="0" algn="ctr">
              <a:lnSpc>
                <a:spcPct val="100000"/>
              </a:lnSpc>
              <a:spcBef>
                <a:spcPts val="0"/>
              </a:spcBef>
              <a:spcAft>
                <a:spcPts val="0"/>
              </a:spcAft>
              <a:buNone/>
              <a:defRPr lang="en-US" sz="1600" b="0" kern="1200" spc="20" dirty="0">
                <a:solidFill>
                  <a:schemeClr val="tx1"/>
                </a:solidFill>
                <a:latin typeface="+mn-lt"/>
                <a:ea typeface="+mn-ea"/>
                <a:cs typeface="+mn-cs"/>
              </a:defRPr>
            </a:lvl1pPr>
          </a:lstStyle>
          <a:p>
            <a:pPr lvl="0"/>
            <a:r>
              <a:rPr lang="en-US" dirty="0"/>
              <a:t>Title</a:t>
            </a:r>
          </a:p>
        </p:txBody>
      </p:sp>
      <p:sp>
        <p:nvSpPr>
          <p:cNvPr id="38" name="Text Placeholder 20">
            <a:extLst>
              <a:ext uri="{FF2B5EF4-FFF2-40B4-BE49-F238E27FC236}">
                <a16:creationId xmlns:a16="http://schemas.microsoft.com/office/drawing/2014/main" id="{59BCC58C-2434-490A-8749-D8311B9025F8}"/>
              </a:ext>
            </a:extLst>
          </p:cNvPr>
          <p:cNvSpPr>
            <a:spLocks noGrp="1"/>
          </p:cNvSpPr>
          <p:nvPr>
            <p:ph type="body" sz="quarter" idx="20" hasCustomPrompt="1"/>
          </p:nvPr>
        </p:nvSpPr>
        <p:spPr>
          <a:xfrm>
            <a:off x="4334461" y="3060803"/>
            <a:ext cx="2029968" cy="365125"/>
          </a:xfrm>
        </p:spPr>
        <p:txBody>
          <a:bodyPr anchor="ctr">
            <a:noAutofit/>
          </a:bodyPr>
          <a:lstStyle>
            <a:lvl1pPr marL="0" indent="0" algn="ctr">
              <a:lnSpc>
                <a:spcPct val="100000"/>
              </a:lnSpc>
              <a:spcBef>
                <a:spcPts val="0"/>
              </a:spcBef>
              <a:spcAft>
                <a:spcPts val="966"/>
              </a:spcAft>
              <a:buNone/>
              <a:defRPr lang="en-US" sz="1800" b="1" kern="1200" spc="20" dirty="0">
                <a:solidFill>
                  <a:schemeClr val="tx1"/>
                </a:solidFill>
                <a:latin typeface="+mj-lt"/>
                <a:ea typeface="+mn-ea"/>
                <a:cs typeface="+mn-cs"/>
              </a:defRPr>
            </a:lvl1pPr>
          </a:lstStyle>
          <a:p>
            <a:pPr lvl="0"/>
            <a:r>
              <a:rPr lang="en-US" dirty="0"/>
              <a:t>Name</a:t>
            </a:r>
          </a:p>
        </p:txBody>
      </p:sp>
      <p:sp>
        <p:nvSpPr>
          <p:cNvPr id="39" name="Text Placeholder 22">
            <a:extLst>
              <a:ext uri="{FF2B5EF4-FFF2-40B4-BE49-F238E27FC236}">
                <a16:creationId xmlns:a16="http://schemas.microsoft.com/office/drawing/2014/main" id="{8FD90DAF-BAFA-4B9E-A682-AD69AEC3ABF0}"/>
              </a:ext>
            </a:extLst>
          </p:cNvPr>
          <p:cNvSpPr>
            <a:spLocks noGrp="1"/>
          </p:cNvSpPr>
          <p:nvPr>
            <p:ph type="body" sz="quarter" idx="21" hasCustomPrompt="1"/>
          </p:nvPr>
        </p:nvSpPr>
        <p:spPr>
          <a:xfrm>
            <a:off x="4334461" y="3365169"/>
            <a:ext cx="2029968" cy="274320"/>
          </a:xfrm>
        </p:spPr>
        <p:txBody>
          <a:bodyPr anchor="ctr">
            <a:noAutofit/>
          </a:bodyPr>
          <a:lstStyle>
            <a:lvl1pPr marL="0" indent="0" algn="ctr">
              <a:lnSpc>
                <a:spcPct val="100000"/>
              </a:lnSpc>
              <a:spcBef>
                <a:spcPts val="0"/>
              </a:spcBef>
              <a:spcAft>
                <a:spcPts val="672"/>
              </a:spcAft>
              <a:buNone/>
              <a:defRPr lang="en-US" sz="1600" b="0" kern="1200" spc="20" baseline="0" dirty="0">
                <a:solidFill>
                  <a:schemeClr val="tx1"/>
                </a:solidFill>
                <a:latin typeface="+mn-lt"/>
                <a:ea typeface="+mn-ea"/>
                <a:cs typeface="+mn-cs"/>
              </a:defRPr>
            </a:lvl1pPr>
          </a:lstStyle>
          <a:p>
            <a:pPr lvl="0"/>
            <a:r>
              <a:rPr lang="en-US" dirty="0"/>
              <a:t>Title</a:t>
            </a:r>
          </a:p>
        </p:txBody>
      </p:sp>
      <p:sp>
        <p:nvSpPr>
          <p:cNvPr id="40" name="Text Placeholder 20">
            <a:extLst>
              <a:ext uri="{FF2B5EF4-FFF2-40B4-BE49-F238E27FC236}">
                <a16:creationId xmlns:a16="http://schemas.microsoft.com/office/drawing/2014/main" id="{5E3B0A9D-DD75-43E3-A689-283E65DF3F6D}"/>
              </a:ext>
            </a:extLst>
          </p:cNvPr>
          <p:cNvSpPr>
            <a:spLocks noGrp="1"/>
          </p:cNvSpPr>
          <p:nvPr>
            <p:ph type="body" sz="quarter" idx="22" hasCustomPrompt="1"/>
          </p:nvPr>
        </p:nvSpPr>
        <p:spPr>
          <a:xfrm>
            <a:off x="6877491" y="3060803"/>
            <a:ext cx="2029968" cy="365125"/>
          </a:xfrm>
        </p:spPr>
        <p:txBody>
          <a:bodyPr anchor="ctr">
            <a:noAutofit/>
          </a:bodyPr>
          <a:lstStyle>
            <a:lvl1pPr marL="0" indent="0" algn="ctr">
              <a:lnSpc>
                <a:spcPct val="100000"/>
              </a:lnSpc>
              <a:spcBef>
                <a:spcPts val="0"/>
              </a:spcBef>
              <a:spcAft>
                <a:spcPts val="966"/>
              </a:spcAft>
              <a:buNone/>
              <a:defRPr lang="en-US" sz="1800" b="1" kern="1200" spc="20" dirty="0">
                <a:solidFill>
                  <a:schemeClr val="tx1"/>
                </a:solidFill>
                <a:latin typeface="+mj-lt"/>
                <a:ea typeface="+mn-ea"/>
                <a:cs typeface="+mn-cs"/>
              </a:defRPr>
            </a:lvl1pPr>
          </a:lstStyle>
          <a:p>
            <a:pPr lvl="0"/>
            <a:r>
              <a:rPr lang="en-US" dirty="0"/>
              <a:t>Name</a:t>
            </a:r>
          </a:p>
        </p:txBody>
      </p:sp>
      <p:sp>
        <p:nvSpPr>
          <p:cNvPr id="41" name="Text Placeholder 22">
            <a:extLst>
              <a:ext uri="{FF2B5EF4-FFF2-40B4-BE49-F238E27FC236}">
                <a16:creationId xmlns:a16="http://schemas.microsoft.com/office/drawing/2014/main" id="{EA0EDFB3-D33B-471A-B50B-93FB68524152}"/>
              </a:ext>
            </a:extLst>
          </p:cNvPr>
          <p:cNvSpPr>
            <a:spLocks noGrp="1"/>
          </p:cNvSpPr>
          <p:nvPr>
            <p:ph type="body" sz="quarter" idx="23" hasCustomPrompt="1"/>
          </p:nvPr>
        </p:nvSpPr>
        <p:spPr>
          <a:xfrm>
            <a:off x="6877491" y="3365169"/>
            <a:ext cx="2029968" cy="274320"/>
          </a:xfrm>
        </p:spPr>
        <p:txBody>
          <a:bodyPr anchor="ctr">
            <a:noAutofit/>
          </a:bodyPr>
          <a:lstStyle>
            <a:lvl1pPr marL="0" indent="0" algn="ctr">
              <a:lnSpc>
                <a:spcPct val="100000"/>
              </a:lnSpc>
              <a:spcBef>
                <a:spcPts val="0"/>
              </a:spcBef>
              <a:spcAft>
                <a:spcPts val="672"/>
              </a:spcAft>
              <a:buNone/>
              <a:defRPr lang="en-US" sz="1600" b="0" kern="1200" spc="20" dirty="0">
                <a:solidFill>
                  <a:schemeClr val="tx1"/>
                </a:solidFill>
                <a:latin typeface="+mn-lt"/>
                <a:ea typeface="+mn-ea"/>
                <a:cs typeface="+mn-cs"/>
              </a:defRPr>
            </a:lvl1pPr>
          </a:lstStyle>
          <a:p>
            <a:pPr lvl="0"/>
            <a:r>
              <a:rPr lang="en-US" dirty="0"/>
              <a:t>Title</a:t>
            </a:r>
          </a:p>
        </p:txBody>
      </p:sp>
      <p:sp>
        <p:nvSpPr>
          <p:cNvPr id="42" name="Text Placeholder 20">
            <a:extLst>
              <a:ext uri="{FF2B5EF4-FFF2-40B4-BE49-F238E27FC236}">
                <a16:creationId xmlns:a16="http://schemas.microsoft.com/office/drawing/2014/main" id="{39A96C54-26D5-4B10-A345-F6C034F2E707}"/>
              </a:ext>
            </a:extLst>
          </p:cNvPr>
          <p:cNvSpPr>
            <a:spLocks noGrp="1"/>
          </p:cNvSpPr>
          <p:nvPr>
            <p:ph type="body" sz="quarter" idx="24" hasCustomPrompt="1"/>
          </p:nvPr>
        </p:nvSpPr>
        <p:spPr>
          <a:xfrm>
            <a:off x="9420521" y="3060803"/>
            <a:ext cx="2029968" cy="365125"/>
          </a:xfrm>
        </p:spPr>
        <p:txBody>
          <a:bodyPr anchor="ctr">
            <a:noAutofit/>
          </a:bodyPr>
          <a:lstStyle>
            <a:lvl1pPr marL="0" indent="0" algn="ctr">
              <a:lnSpc>
                <a:spcPct val="100000"/>
              </a:lnSpc>
              <a:spcBef>
                <a:spcPts val="0"/>
              </a:spcBef>
              <a:spcAft>
                <a:spcPts val="966"/>
              </a:spcAft>
              <a:buNone/>
              <a:defRPr lang="en-US" sz="1800" b="1" kern="1200" spc="20" dirty="0">
                <a:solidFill>
                  <a:schemeClr val="tx1"/>
                </a:solidFill>
                <a:latin typeface="+mj-lt"/>
                <a:ea typeface="+mn-ea"/>
                <a:cs typeface="+mn-cs"/>
              </a:defRPr>
            </a:lvl1pPr>
          </a:lstStyle>
          <a:p>
            <a:pPr lvl="0"/>
            <a:r>
              <a:rPr lang="en-US" dirty="0"/>
              <a:t>Name</a:t>
            </a:r>
          </a:p>
        </p:txBody>
      </p:sp>
      <p:sp>
        <p:nvSpPr>
          <p:cNvPr id="43" name="Text Placeholder 22">
            <a:extLst>
              <a:ext uri="{FF2B5EF4-FFF2-40B4-BE49-F238E27FC236}">
                <a16:creationId xmlns:a16="http://schemas.microsoft.com/office/drawing/2014/main" id="{4316B0AE-245F-4164-BF74-B514BA424CB5}"/>
              </a:ext>
            </a:extLst>
          </p:cNvPr>
          <p:cNvSpPr>
            <a:spLocks noGrp="1"/>
          </p:cNvSpPr>
          <p:nvPr>
            <p:ph type="body" sz="quarter" idx="25" hasCustomPrompt="1"/>
          </p:nvPr>
        </p:nvSpPr>
        <p:spPr>
          <a:xfrm>
            <a:off x="9420521" y="3365169"/>
            <a:ext cx="2029968" cy="274320"/>
          </a:xfrm>
        </p:spPr>
        <p:txBody>
          <a:bodyPr anchor="ctr">
            <a:noAutofit/>
          </a:bodyPr>
          <a:lstStyle>
            <a:lvl1pPr marL="0" indent="0" algn="ctr">
              <a:lnSpc>
                <a:spcPct val="100000"/>
              </a:lnSpc>
              <a:spcBef>
                <a:spcPts val="0"/>
              </a:spcBef>
              <a:spcAft>
                <a:spcPts val="672"/>
              </a:spcAft>
              <a:buNone/>
              <a:defRPr lang="en-US" sz="1600" b="0" kern="1200" spc="20" baseline="0" dirty="0">
                <a:solidFill>
                  <a:schemeClr val="tx1"/>
                </a:solidFill>
                <a:latin typeface="+mn-lt"/>
                <a:ea typeface="+mn-ea"/>
                <a:cs typeface="+mn-cs"/>
              </a:defRPr>
            </a:lvl1pPr>
          </a:lstStyle>
          <a:p>
            <a:pPr lvl="0"/>
            <a:r>
              <a:rPr lang="en-US" dirty="0"/>
              <a:t>Title</a:t>
            </a:r>
          </a:p>
        </p:txBody>
      </p:sp>
    </p:spTree>
    <p:extLst>
      <p:ext uri="{BB962C8B-B14F-4D97-AF65-F5344CB8AC3E}">
        <p14:creationId xmlns:p14="http://schemas.microsoft.com/office/powerpoint/2010/main" val="3672599757"/>
      </p:ext>
    </p:extLst>
  </p:cSld>
  <p:clrMapOvr>
    <a:masterClrMapping/>
  </p:clrMapOvr>
  <p:hf hdr="0"/>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0FB3D5A-25E2-453F-A78E-0A20BDCE80A2}"/>
              </a:ext>
            </a:extLst>
          </p:cNvPr>
          <p:cNvSpPr/>
          <p:nvPr userDrawn="1"/>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28796342-0E80-4F8E-9563-9F5EDFC0DDF2}"/>
              </a:ext>
            </a:extLst>
          </p:cNvPr>
          <p:cNvSpPr/>
          <p:nvPr userDrawn="1"/>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C39B2F5D-C3BA-453E-8F4D-97074F48C7AE}"/>
              </a:ext>
            </a:extLst>
          </p:cNvPr>
          <p:cNvSpPr/>
          <p:nvPr userDrawn="1"/>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452D50E3-A27A-4AF6-928B-286E7BDB4BD9}"/>
              </a:ext>
            </a:extLst>
          </p:cNvPr>
          <p:cNvSpPr>
            <a:spLocks noGrp="1"/>
          </p:cNvSpPr>
          <p:nvPr>
            <p:ph type="title" hasCustomPrompt="1"/>
          </p:nvPr>
        </p:nvSpPr>
        <p:spPr>
          <a:xfrm>
            <a:off x="1535372" y="4872251"/>
            <a:ext cx="10013709" cy="1030360"/>
          </a:xfrm>
        </p:spPr>
        <p:txBody>
          <a:bodyPr/>
          <a:lstStyle>
            <a:lvl1pPr>
              <a:defRPr>
                <a:solidFill>
                  <a:schemeClr val="bg1"/>
                </a:solidFill>
              </a:defRPr>
            </a:lvl1pPr>
          </a:lstStyle>
          <a:p>
            <a:r>
              <a:rPr lang="en-US" dirty="0">
                <a:solidFill>
                  <a:schemeClr val="bg1"/>
                </a:solidFill>
              </a:rPr>
              <a:t>Click to add title</a:t>
            </a:r>
          </a:p>
        </p:txBody>
      </p:sp>
      <p:sp>
        <p:nvSpPr>
          <p:cNvPr id="6" name="Rectangle 5">
            <a:extLst>
              <a:ext uri="{FF2B5EF4-FFF2-40B4-BE49-F238E27FC236}">
                <a16:creationId xmlns:a16="http://schemas.microsoft.com/office/drawing/2014/main" id="{D874FDF0-F4BE-433D-86EE-9E1832D4388B}"/>
              </a:ext>
            </a:extLst>
          </p:cNvPr>
          <p:cNvSpPr/>
          <p:nvPr userDrawn="1"/>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25DFCD07-1301-45ED-B326-449ECFADE70D}"/>
              </a:ext>
            </a:extLst>
          </p:cNvPr>
          <p:cNvSpPr/>
          <p:nvPr userDrawn="1"/>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BD5DA270-E83F-4CC8-9DA6-27CA3AEC0745}"/>
              </a:ext>
            </a:extLst>
          </p:cNvPr>
          <p:cNvSpPr>
            <a:spLocks noGrp="1"/>
          </p:cNvSpPr>
          <p:nvPr>
            <p:ph type="ftr" sz="quarter" idx="11"/>
          </p:nvPr>
        </p:nvSpPr>
        <p:spPr>
          <a:xfrm>
            <a:off x="1535372" y="6309360"/>
            <a:ext cx="4946592" cy="457200"/>
          </a:xfrm>
        </p:spPr>
        <p:txBody>
          <a:bodyPr/>
          <a:lstStyle/>
          <a:p>
            <a:r>
              <a:rPr lang="en-US" dirty="0"/>
              <a:t>Presentation Title</a:t>
            </a:r>
          </a:p>
        </p:txBody>
      </p:sp>
      <p:sp>
        <p:nvSpPr>
          <p:cNvPr id="9" name="Date Placeholder 3">
            <a:extLst>
              <a:ext uri="{FF2B5EF4-FFF2-40B4-BE49-F238E27FC236}">
                <a16:creationId xmlns:a16="http://schemas.microsoft.com/office/drawing/2014/main" id="{57804587-2E59-4D83-B86E-83ADAE4FDC13}"/>
              </a:ext>
            </a:extLst>
          </p:cNvPr>
          <p:cNvSpPr>
            <a:spLocks noGrp="1"/>
          </p:cNvSpPr>
          <p:nvPr>
            <p:ph type="dt" sz="half" idx="10"/>
          </p:nvPr>
        </p:nvSpPr>
        <p:spPr>
          <a:xfrm>
            <a:off x="8202168" y="6309360"/>
            <a:ext cx="2148840" cy="457200"/>
          </a:xfrm>
        </p:spPr>
        <p:txBody>
          <a:bodyPr/>
          <a:lstStyle/>
          <a:p>
            <a:fld id="{CC5D4559-6AE3-461A-A02E-915BACCC2124}" type="datetime1">
              <a:rPr lang="en-US" smtClean="0"/>
              <a:t>1/22/2024</a:t>
            </a:fld>
            <a:endParaRPr lang="en-US" dirty="0"/>
          </a:p>
        </p:txBody>
      </p:sp>
      <p:sp>
        <p:nvSpPr>
          <p:cNvPr id="10" name="Slide Number Placeholder 5">
            <a:extLst>
              <a:ext uri="{FF2B5EF4-FFF2-40B4-BE49-F238E27FC236}">
                <a16:creationId xmlns:a16="http://schemas.microsoft.com/office/drawing/2014/main" id="{5339F117-3072-4F0C-8D1D-E5DC918CE4F0}"/>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066893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76671" y="6309360"/>
            <a:ext cx="454961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AAE613A3-7427-4A9A-9B2A-23B005FA5F48}" type="datetime1">
              <a:rPr lang="en-US" smtClean="0"/>
              <a:t>1/22/2024</a:t>
            </a:fld>
            <a:endParaRPr lang="en-US" dirty="0"/>
          </a:p>
        </p:txBody>
      </p:sp>
      <p:sp>
        <p:nvSpPr>
          <p:cNvPr id="5" name="Footer Placeholder 4"/>
          <p:cNvSpPr>
            <a:spLocks noGrp="1"/>
          </p:cNvSpPr>
          <p:nvPr>
            <p:ph type="ftr" sz="quarter" idx="3"/>
          </p:nvPr>
        </p:nvSpPr>
        <p:spPr>
          <a:xfrm>
            <a:off x="642918"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r>
              <a:rPr lang="en-US" dirty="0"/>
              <a:t>Presentation Title</a:t>
            </a:r>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01293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hdr="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mailto:hewittlegal@gmail.com" TargetMode="Externa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4B6A3-5F3E-4909-8ED5-87FE82492264}"/>
              </a:ext>
            </a:extLst>
          </p:cNvPr>
          <p:cNvSpPr>
            <a:spLocks noGrp="1"/>
          </p:cNvSpPr>
          <p:nvPr>
            <p:ph type="ctrTitle"/>
          </p:nvPr>
        </p:nvSpPr>
        <p:spPr>
          <a:xfrm>
            <a:off x="1229962" y="1101767"/>
            <a:ext cx="5120975" cy="2173433"/>
          </a:xfrm>
        </p:spPr>
        <p:txBody>
          <a:bodyPr vert="horz" lIns="109728" tIns="109728" rIns="109728" bIns="91440" rtlCol="0" anchor="ctr">
            <a:normAutofit fontScale="90000"/>
          </a:bodyPr>
          <a:lstStyle/>
          <a:p>
            <a:pPr algn="ctr"/>
            <a:r>
              <a:rPr lang="en-US" sz="3100" dirty="0"/>
              <a:t>Uses of the Memorandum of Understanding in the not-for-profit </a:t>
            </a:r>
            <a:r>
              <a:rPr lang="en-US" sz="3100" dirty="0" err="1"/>
              <a:t>sECTOR</a:t>
            </a:r>
            <a:endParaRPr lang="en-US" dirty="0"/>
          </a:p>
        </p:txBody>
      </p:sp>
      <p:sp>
        <p:nvSpPr>
          <p:cNvPr id="8" name="Subtitle 7">
            <a:extLst>
              <a:ext uri="{FF2B5EF4-FFF2-40B4-BE49-F238E27FC236}">
                <a16:creationId xmlns:a16="http://schemas.microsoft.com/office/drawing/2014/main" id="{4B0552E2-3F84-4A73-A16B-C54043C663D5}"/>
              </a:ext>
            </a:extLst>
          </p:cNvPr>
          <p:cNvSpPr>
            <a:spLocks noGrp="1"/>
          </p:cNvSpPr>
          <p:nvPr>
            <p:ph type="subTitle" idx="1"/>
          </p:nvPr>
        </p:nvSpPr>
        <p:spPr>
          <a:xfrm>
            <a:off x="1646643" y="3751119"/>
            <a:ext cx="4985065" cy="1606163"/>
          </a:xfrm>
        </p:spPr>
        <p:txBody>
          <a:bodyPr vert="horz" lIns="109728" tIns="109728" rIns="109728" bIns="91440" rtlCol="0" anchor="t">
            <a:normAutofit/>
          </a:bodyPr>
          <a:lstStyle/>
          <a:p>
            <a:r>
              <a:rPr lang="en-US" dirty="0"/>
              <a:t>Presented by</a:t>
            </a:r>
          </a:p>
          <a:p>
            <a:r>
              <a:rPr lang="en-US" dirty="0"/>
              <a:t>Julie Burdick, Esq.</a:t>
            </a:r>
          </a:p>
        </p:txBody>
      </p:sp>
      <p:pic>
        <p:nvPicPr>
          <p:cNvPr id="41" name="Picture Placeholder 40" descr="A large room with glass walls&#10;">
            <a:extLst>
              <a:ext uri="{FF2B5EF4-FFF2-40B4-BE49-F238E27FC236}">
                <a16:creationId xmlns:a16="http://schemas.microsoft.com/office/drawing/2014/main" id="{9FB4A3D7-302B-4FAB-B9BD-5F75A796AC7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6859936" y="-2"/>
            <a:ext cx="5332064" cy="6858002"/>
          </a:xfrm>
        </p:spPr>
      </p:pic>
    </p:spTree>
    <p:extLst>
      <p:ext uri="{BB962C8B-B14F-4D97-AF65-F5344CB8AC3E}">
        <p14:creationId xmlns:p14="http://schemas.microsoft.com/office/powerpoint/2010/main" val="3111549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1CDA7-89FA-CC36-C29E-351D387B5816}"/>
              </a:ext>
            </a:extLst>
          </p:cNvPr>
          <p:cNvSpPr>
            <a:spLocks noGrp="1"/>
          </p:cNvSpPr>
          <p:nvPr>
            <p:ph type="title"/>
          </p:nvPr>
        </p:nvSpPr>
        <p:spPr/>
        <p:txBody>
          <a:bodyPr/>
          <a:lstStyle/>
          <a:p>
            <a:r>
              <a:rPr lang="en-US" dirty="0"/>
              <a:t>Grant Applications</a:t>
            </a:r>
          </a:p>
        </p:txBody>
      </p:sp>
      <p:sp>
        <p:nvSpPr>
          <p:cNvPr id="5" name="Slide Number Placeholder 4">
            <a:extLst>
              <a:ext uri="{FF2B5EF4-FFF2-40B4-BE49-F238E27FC236}">
                <a16:creationId xmlns:a16="http://schemas.microsoft.com/office/drawing/2014/main" id="{7FD08746-46DE-6D6F-68CF-93E569138CC2}"/>
              </a:ext>
            </a:extLst>
          </p:cNvPr>
          <p:cNvSpPr>
            <a:spLocks noGrp="1"/>
          </p:cNvSpPr>
          <p:nvPr>
            <p:ph type="sldNum" sz="quarter" idx="12"/>
          </p:nvPr>
        </p:nvSpPr>
        <p:spPr/>
        <p:txBody>
          <a:bodyPr/>
          <a:lstStyle/>
          <a:p>
            <a:fld id="{FAEF9944-A4F6-4C59-AEBD-678D6480B8EA}" type="slidenum">
              <a:rPr lang="en-US" smtClean="0"/>
              <a:t>10</a:t>
            </a:fld>
            <a:endParaRPr lang="en-US" dirty="0"/>
          </a:p>
        </p:txBody>
      </p:sp>
      <p:sp>
        <p:nvSpPr>
          <p:cNvPr id="6" name="TextBox 5">
            <a:extLst>
              <a:ext uri="{FF2B5EF4-FFF2-40B4-BE49-F238E27FC236}">
                <a16:creationId xmlns:a16="http://schemas.microsoft.com/office/drawing/2014/main" id="{C075CF36-528C-6785-7B9E-A6115C0584EE}"/>
              </a:ext>
            </a:extLst>
          </p:cNvPr>
          <p:cNvSpPr txBox="1"/>
          <p:nvPr/>
        </p:nvSpPr>
        <p:spPr>
          <a:xfrm>
            <a:off x="1487438" y="2339042"/>
            <a:ext cx="10061642" cy="4401205"/>
          </a:xfrm>
          <a:prstGeom prst="rect">
            <a:avLst/>
          </a:prstGeom>
          <a:noFill/>
        </p:spPr>
        <p:txBody>
          <a:bodyPr wrap="square" rtlCol="0">
            <a:spAutoFit/>
          </a:bodyPr>
          <a:lstStyle/>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An MOU may be required of an agency when an application for funds includes an explicit non-financial collaboration with partnering organizations. Demonstrates the organizations have consulted and coordinated the responsibilities of their grant activities. </a:t>
            </a:r>
          </a:p>
        </p:txBody>
      </p:sp>
    </p:spTree>
    <p:extLst>
      <p:ext uri="{BB962C8B-B14F-4D97-AF65-F5344CB8AC3E}">
        <p14:creationId xmlns:p14="http://schemas.microsoft.com/office/powerpoint/2010/main" val="54195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AC62-F516-B5E5-BB01-7158D7E74BC9}"/>
              </a:ext>
            </a:extLst>
          </p:cNvPr>
          <p:cNvSpPr>
            <a:spLocks noGrp="1"/>
          </p:cNvSpPr>
          <p:nvPr>
            <p:ph type="title"/>
          </p:nvPr>
        </p:nvSpPr>
        <p:spPr>
          <a:xfrm>
            <a:off x="1535372" y="1191538"/>
            <a:ext cx="10013709" cy="1030360"/>
          </a:xfrm>
        </p:spPr>
        <p:txBody>
          <a:bodyPr>
            <a:normAutofit/>
          </a:bodyPr>
          <a:lstStyle/>
          <a:p>
            <a:r>
              <a:rPr lang="en-US" dirty="0"/>
              <a:t>Data </a:t>
            </a:r>
            <a:r>
              <a:rPr lang="en-US" dirty="0" err="1"/>
              <a:t>Useage</a:t>
            </a:r>
            <a:endParaRPr lang="en-US" dirty="0"/>
          </a:p>
        </p:txBody>
      </p:sp>
      <p:sp>
        <p:nvSpPr>
          <p:cNvPr id="5" name="Slide Number Placeholder 4">
            <a:extLst>
              <a:ext uri="{FF2B5EF4-FFF2-40B4-BE49-F238E27FC236}">
                <a16:creationId xmlns:a16="http://schemas.microsoft.com/office/drawing/2014/main" id="{82C2D274-19EA-9847-7356-FBF55ACD8E00}"/>
              </a:ext>
            </a:extLst>
          </p:cNvPr>
          <p:cNvSpPr>
            <a:spLocks noGrp="1"/>
          </p:cNvSpPr>
          <p:nvPr>
            <p:ph type="sldNum" sz="quarter" idx="12"/>
          </p:nvPr>
        </p:nvSpPr>
        <p:spPr/>
        <p:txBody>
          <a:bodyPr/>
          <a:lstStyle/>
          <a:p>
            <a:fld id="{FAEF9944-A4F6-4C59-AEBD-678D6480B8EA}" type="slidenum">
              <a:rPr lang="en-US" smtClean="0"/>
              <a:t>11</a:t>
            </a:fld>
            <a:endParaRPr lang="en-US" dirty="0"/>
          </a:p>
        </p:txBody>
      </p:sp>
      <p:sp>
        <p:nvSpPr>
          <p:cNvPr id="7" name="TextBox 6">
            <a:extLst>
              <a:ext uri="{FF2B5EF4-FFF2-40B4-BE49-F238E27FC236}">
                <a16:creationId xmlns:a16="http://schemas.microsoft.com/office/drawing/2014/main" id="{68D4993A-4B21-700B-451D-5190D5E70956}"/>
              </a:ext>
            </a:extLst>
          </p:cNvPr>
          <p:cNvSpPr txBox="1"/>
          <p:nvPr/>
        </p:nvSpPr>
        <p:spPr>
          <a:xfrm>
            <a:off x="1144983" y="2373945"/>
            <a:ext cx="10404098" cy="4524315"/>
          </a:xfrm>
          <a:prstGeom prst="rect">
            <a:avLst/>
          </a:prstGeom>
          <a:noFill/>
        </p:spPr>
        <p:txBody>
          <a:bodyPr wrap="square" rtlCol="0">
            <a:spAutoFit/>
          </a:bodyPr>
          <a:lstStyle/>
          <a:p>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Establishes the framework for collaboration, intended outcomes, audiences, and the purposes for which data will and will not be used. Describe ownership of resources, confidentiality aspects, and conditions for proper release of data, responsibilities of the parties coordinating the data collection, and any fees associated with collecting, compiling, and transmitting data. </a:t>
            </a:r>
          </a:p>
        </p:txBody>
      </p:sp>
    </p:spTree>
    <p:extLst>
      <p:ext uri="{BB962C8B-B14F-4D97-AF65-F5344CB8AC3E}">
        <p14:creationId xmlns:p14="http://schemas.microsoft.com/office/powerpoint/2010/main" val="4116953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331CEB84-49DC-40A9-B2F0-D573658AE999}"/>
              </a:ext>
            </a:extLst>
          </p:cNvPr>
          <p:cNvSpPr>
            <a:spLocks noGrp="1"/>
          </p:cNvSpPr>
          <p:nvPr>
            <p:ph type="ctrTitle"/>
          </p:nvPr>
        </p:nvSpPr>
        <p:spPr>
          <a:xfrm>
            <a:off x="7757653" y="0"/>
            <a:ext cx="4188542" cy="6112401"/>
          </a:xfrm>
        </p:spPr>
        <p:txBody>
          <a:bodyPr>
            <a:normAutofit/>
          </a:bodyPr>
          <a:lstStyle/>
          <a:p>
            <a:pPr marL="0" marR="0">
              <a:lnSpc>
                <a:spcPct val="107000"/>
              </a:lnSpc>
              <a:spcBef>
                <a:spcPts val="0"/>
              </a:spcBef>
              <a:spcAft>
                <a:spcPts val="800"/>
              </a:spcAft>
            </a:pPr>
            <a:br>
              <a:rPr lang="en-US" sz="3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pic>
        <p:nvPicPr>
          <p:cNvPr id="5" name="Picture Placeholder 4" descr="People in the middle of a circular room ">
            <a:extLst>
              <a:ext uri="{FF2B5EF4-FFF2-40B4-BE49-F238E27FC236}">
                <a16:creationId xmlns:a16="http://schemas.microsoft.com/office/drawing/2014/main" id="{0CEB905B-7FDD-4B1A-96BF-B5A081A25FC8}"/>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1" y="1095509"/>
            <a:ext cx="7519932" cy="5016892"/>
          </a:xfrm>
        </p:spPr>
      </p:pic>
      <p:sp>
        <p:nvSpPr>
          <p:cNvPr id="6" name="TextBox 5">
            <a:extLst>
              <a:ext uri="{FF2B5EF4-FFF2-40B4-BE49-F238E27FC236}">
                <a16:creationId xmlns:a16="http://schemas.microsoft.com/office/drawing/2014/main" id="{8BB9505C-9CC0-9FDE-0F1E-C07C8575C42C}"/>
              </a:ext>
            </a:extLst>
          </p:cNvPr>
          <p:cNvSpPr txBox="1"/>
          <p:nvPr/>
        </p:nvSpPr>
        <p:spPr>
          <a:xfrm>
            <a:off x="984455" y="265159"/>
            <a:ext cx="6098458" cy="646331"/>
          </a:xfrm>
          <a:prstGeom prst="rect">
            <a:avLst/>
          </a:prstGeom>
          <a:noFill/>
        </p:spPr>
        <p:txBody>
          <a:bodyPr wrap="square">
            <a:spAutoFit/>
          </a:bodyPr>
          <a:lstStyle/>
          <a:p>
            <a:r>
              <a:rPr lang="en-US" sz="3600" b="1" spc="150" dirty="0">
                <a:latin typeface="+mj-lt"/>
                <a:ea typeface="+mj-ea"/>
                <a:cs typeface="+mj-cs"/>
              </a:rPr>
              <a:t>Drafting an MOU</a:t>
            </a:r>
          </a:p>
        </p:txBody>
      </p:sp>
      <p:sp>
        <p:nvSpPr>
          <p:cNvPr id="8" name="TextBox 7">
            <a:extLst>
              <a:ext uri="{FF2B5EF4-FFF2-40B4-BE49-F238E27FC236}">
                <a16:creationId xmlns:a16="http://schemas.microsoft.com/office/drawing/2014/main" id="{E9F378AE-3B50-E51D-6CEF-58DDA02109AA}"/>
              </a:ext>
            </a:extLst>
          </p:cNvPr>
          <p:cNvSpPr txBox="1"/>
          <p:nvPr/>
        </p:nvSpPr>
        <p:spPr>
          <a:xfrm>
            <a:off x="7519933" y="1215497"/>
            <a:ext cx="4426262" cy="4401205"/>
          </a:xfrm>
          <a:prstGeom prst="rect">
            <a:avLst/>
          </a:prstGeom>
          <a:noFill/>
        </p:spPr>
        <p:txBody>
          <a:bodyPr wrap="square">
            <a:spAutoFit/>
          </a:bodyPr>
          <a:lstStyle/>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Don’t use language that blurs the lines between a contract and an MOU. </a:t>
            </a:r>
          </a:p>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Consult a corporate attorney</a:t>
            </a:r>
          </a:p>
        </p:txBody>
      </p:sp>
    </p:spTree>
    <p:extLst>
      <p:ext uri="{BB962C8B-B14F-4D97-AF65-F5344CB8AC3E}">
        <p14:creationId xmlns:p14="http://schemas.microsoft.com/office/powerpoint/2010/main" val="2779792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44C22-57A0-7A27-A59B-85F777C6FA01}"/>
              </a:ext>
            </a:extLst>
          </p:cNvPr>
          <p:cNvSpPr>
            <a:spLocks noGrp="1"/>
          </p:cNvSpPr>
          <p:nvPr>
            <p:ph type="title"/>
          </p:nvPr>
        </p:nvSpPr>
        <p:spPr/>
        <p:txBody>
          <a:bodyPr/>
          <a:lstStyle/>
          <a:p>
            <a:r>
              <a:rPr lang="en-US" dirty="0"/>
              <a:t>MOU Contents</a:t>
            </a:r>
          </a:p>
        </p:txBody>
      </p:sp>
      <p:sp>
        <p:nvSpPr>
          <p:cNvPr id="5" name="Slide Number Placeholder 4">
            <a:extLst>
              <a:ext uri="{FF2B5EF4-FFF2-40B4-BE49-F238E27FC236}">
                <a16:creationId xmlns:a16="http://schemas.microsoft.com/office/drawing/2014/main" id="{475D08EC-17E1-60A6-4946-C33DD02B3109}"/>
              </a:ext>
            </a:extLst>
          </p:cNvPr>
          <p:cNvSpPr>
            <a:spLocks noGrp="1"/>
          </p:cNvSpPr>
          <p:nvPr>
            <p:ph type="sldNum" sz="quarter" idx="12"/>
          </p:nvPr>
        </p:nvSpPr>
        <p:spPr/>
        <p:txBody>
          <a:bodyPr/>
          <a:lstStyle/>
          <a:p>
            <a:fld id="{FAEF9944-A4F6-4C59-AEBD-678D6480B8EA}" type="slidenum">
              <a:rPr lang="en-US" smtClean="0"/>
              <a:t>13</a:t>
            </a:fld>
            <a:endParaRPr lang="en-US" dirty="0"/>
          </a:p>
        </p:txBody>
      </p:sp>
      <p:sp>
        <p:nvSpPr>
          <p:cNvPr id="6" name="TextBox 5">
            <a:extLst>
              <a:ext uri="{FF2B5EF4-FFF2-40B4-BE49-F238E27FC236}">
                <a16:creationId xmlns:a16="http://schemas.microsoft.com/office/drawing/2014/main" id="{41539376-9FFD-0179-ABA0-E8ABD682A84F}"/>
              </a:ext>
            </a:extLst>
          </p:cNvPr>
          <p:cNvSpPr txBox="1"/>
          <p:nvPr/>
        </p:nvSpPr>
        <p:spPr>
          <a:xfrm>
            <a:off x="1362537" y="2599079"/>
            <a:ext cx="10186543" cy="3494996"/>
          </a:xfrm>
          <a:prstGeom prst="rect">
            <a:avLst/>
          </a:prstGeom>
          <a:noFill/>
        </p:spPr>
        <p:txBody>
          <a:bodyPr wrap="square" rtlCol="0">
            <a:spAutoFit/>
          </a:bodyPr>
          <a:lstStyle/>
          <a:p>
            <a:pPr marL="342900" marR="0" lvl="0" indent="-342900">
              <a:lnSpc>
                <a:spcPct val="107000"/>
              </a:lnSpc>
              <a:spcBef>
                <a:spcPts val="0"/>
              </a:spcBef>
              <a:spcAft>
                <a:spcPts val="1200"/>
              </a:spcAft>
              <a:buFont typeface="+mj-lt"/>
              <a:buAutoNum type="arabicPeriod"/>
              <a:tabLst>
                <a:tab pos="457200" algn="l"/>
              </a:tabLs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 Date agreement was made, when it goes into effect, and the expected duration</a:t>
            </a:r>
          </a:p>
          <a:p>
            <a:pPr marL="342900" marR="0" lvl="0" indent="-342900">
              <a:lnSpc>
                <a:spcPct val="107000"/>
              </a:lnSpc>
              <a:spcBef>
                <a:spcPts val="0"/>
              </a:spcBef>
              <a:spcAft>
                <a:spcPts val="1200"/>
              </a:spcAft>
              <a:buFont typeface="+mj-lt"/>
              <a:buAutoNum type="arabicPeriod"/>
              <a:tabLst>
                <a:tab pos="457200" algn="l"/>
              </a:tabLs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Title: Begin with a specific opening title, such as “Memorandum of Understanding between Jane Smith and John Doe”</a:t>
            </a:r>
          </a:p>
        </p:txBody>
      </p:sp>
    </p:spTree>
    <p:extLst>
      <p:ext uri="{BB962C8B-B14F-4D97-AF65-F5344CB8AC3E}">
        <p14:creationId xmlns:p14="http://schemas.microsoft.com/office/powerpoint/2010/main" val="4194246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D4C3B-A2DD-2D6B-2AC5-E45931EFDDCB}"/>
              </a:ext>
            </a:extLst>
          </p:cNvPr>
          <p:cNvSpPr>
            <a:spLocks noGrp="1"/>
          </p:cNvSpPr>
          <p:nvPr>
            <p:ph type="title"/>
          </p:nvPr>
        </p:nvSpPr>
        <p:spPr/>
        <p:txBody>
          <a:bodyPr/>
          <a:lstStyle/>
          <a:p>
            <a:r>
              <a:rPr lang="en-US" dirty="0"/>
              <a:t>MOU Contents</a:t>
            </a:r>
          </a:p>
        </p:txBody>
      </p:sp>
      <p:sp>
        <p:nvSpPr>
          <p:cNvPr id="5" name="Slide Number Placeholder 4">
            <a:extLst>
              <a:ext uri="{FF2B5EF4-FFF2-40B4-BE49-F238E27FC236}">
                <a16:creationId xmlns:a16="http://schemas.microsoft.com/office/drawing/2014/main" id="{A99CDE85-4E59-238F-1E01-C2BF2E69F7E0}"/>
              </a:ext>
            </a:extLst>
          </p:cNvPr>
          <p:cNvSpPr>
            <a:spLocks noGrp="1"/>
          </p:cNvSpPr>
          <p:nvPr>
            <p:ph type="sldNum" sz="quarter" idx="12"/>
          </p:nvPr>
        </p:nvSpPr>
        <p:spPr/>
        <p:txBody>
          <a:bodyPr/>
          <a:lstStyle/>
          <a:p>
            <a:fld id="{FAEF9944-A4F6-4C59-AEBD-678D6480B8EA}" type="slidenum">
              <a:rPr lang="en-US" smtClean="0"/>
              <a:t>14</a:t>
            </a:fld>
            <a:endParaRPr lang="en-US" dirty="0"/>
          </a:p>
        </p:txBody>
      </p:sp>
      <p:sp>
        <p:nvSpPr>
          <p:cNvPr id="7" name="TextBox 6">
            <a:extLst>
              <a:ext uri="{FF2B5EF4-FFF2-40B4-BE49-F238E27FC236}">
                <a16:creationId xmlns:a16="http://schemas.microsoft.com/office/drawing/2014/main" id="{C34871DD-93C6-7A0B-065E-45FA60C1A51B}"/>
              </a:ext>
            </a:extLst>
          </p:cNvPr>
          <p:cNvSpPr txBox="1"/>
          <p:nvPr/>
        </p:nvSpPr>
        <p:spPr>
          <a:xfrm>
            <a:off x="1317177" y="2448232"/>
            <a:ext cx="10013709" cy="3762953"/>
          </a:xfrm>
          <a:prstGeom prst="rect">
            <a:avLst/>
          </a:prstGeom>
          <a:noFill/>
        </p:spPr>
        <p:txBody>
          <a:bodyPr wrap="square" rtlCol="0">
            <a:spAutoFit/>
          </a:bodyPr>
          <a:lstStyle/>
          <a:p>
            <a:pPr marR="0" lvl="0">
              <a:lnSpc>
                <a:spcPct val="107000"/>
              </a:lnSpc>
              <a:spcBef>
                <a:spcPts val="0"/>
              </a:spcBef>
              <a:spcAft>
                <a:spcPts val="1200"/>
              </a:spcAft>
              <a:tabLst>
                <a:tab pos="457200" algn="l"/>
              </a:tabLst>
            </a:pPr>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3. Introduction of parties. Use each party’s full name and address, corporate or organizational title, and any other contact information</a:t>
            </a:r>
          </a:p>
          <a:p>
            <a:pPr marR="0" lvl="0">
              <a:lnSpc>
                <a:spcPct val="107000"/>
              </a:lnSpc>
              <a:spcBef>
                <a:spcPts val="0"/>
              </a:spcBef>
              <a:spcAft>
                <a:spcPts val="1200"/>
              </a:spcAft>
              <a:tabLst>
                <a:tab pos="457200" algn="l"/>
              </a:tabLst>
            </a:pPr>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4.Purpose and objectives: Clearly define the purpose of the parties’ agreement; the goals of the MOU must be precisely stated</a:t>
            </a:r>
          </a:p>
        </p:txBody>
      </p:sp>
    </p:spTree>
    <p:extLst>
      <p:ext uri="{BB962C8B-B14F-4D97-AF65-F5344CB8AC3E}">
        <p14:creationId xmlns:p14="http://schemas.microsoft.com/office/powerpoint/2010/main" val="67389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A9B7-56D0-05B0-ECFF-C0551BA5405C}"/>
              </a:ext>
            </a:extLst>
          </p:cNvPr>
          <p:cNvSpPr>
            <a:spLocks noGrp="1"/>
          </p:cNvSpPr>
          <p:nvPr>
            <p:ph type="title"/>
          </p:nvPr>
        </p:nvSpPr>
        <p:spPr/>
        <p:txBody>
          <a:bodyPr/>
          <a:lstStyle/>
          <a:p>
            <a:r>
              <a:rPr lang="en-US" dirty="0"/>
              <a:t>MOU Contents continued…</a:t>
            </a:r>
          </a:p>
        </p:txBody>
      </p:sp>
      <p:sp>
        <p:nvSpPr>
          <p:cNvPr id="5" name="Slide Number Placeholder 4">
            <a:extLst>
              <a:ext uri="{FF2B5EF4-FFF2-40B4-BE49-F238E27FC236}">
                <a16:creationId xmlns:a16="http://schemas.microsoft.com/office/drawing/2014/main" id="{11C9C4E7-1EF9-65D4-6210-50FBFAB0998A}"/>
              </a:ext>
            </a:extLst>
          </p:cNvPr>
          <p:cNvSpPr>
            <a:spLocks noGrp="1"/>
          </p:cNvSpPr>
          <p:nvPr>
            <p:ph type="sldNum" sz="quarter" idx="12"/>
          </p:nvPr>
        </p:nvSpPr>
        <p:spPr/>
        <p:txBody>
          <a:bodyPr/>
          <a:lstStyle/>
          <a:p>
            <a:fld id="{FAEF9944-A4F6-4C59-AEBD-678D6480B8EA}" type="slidenum">
              <a:rPr lang="en-US" smtClean="0"/>
              <a:t>15</a:t>
            </a:fld>
            <a:endParaRPr lang="en-US" dirty="0"/>
          </a:p>
        </p:txBody>
      </p:sp>
      <p:sp>
        <p:nvSpPr>
          <p:cNvPr id="8" name="TextBox 7">
            <a:extLst>
              <a:ext uri="{FF2B5EF4-FFF2-40B4-BE49-F238E27FC236}">
                <a16:creationId xmlns:a16="http://schemas.microsoft.com/office/drawing/2014/main" id="{906612A4-5033-69E7-8C44-32D8834E8579}"/>
              </a:ext>
            </a:extLst>
          </p:cNvPr>
          <p:cNvSpPr txBox="1"/>
          <p:nvPr/>
        </p:nvSpPr>
        <p:spPr>
          <a:xfrm>
            <a:off x="1222413" y="2493659"/>
            <a:ext cx="10013709" cy="4272901"/>
          </a:xfrm>
          <a:prstGeom prst="rect">
            <a:avLst/>
          </a:prstGeom>
          <a:noFill/>
        </p:spPr>
        <p:txBody>
          <a:bodyPr wrap="square" rtlCol="0">
            <a:spAutoFit/>
          </a:bodyPr>
          <a:lstStyle/>
          <a:p>
            <a:pPr>
              <a:lnSpc>
                <a:spcPct val="107000"/>
              </a:lnSpc>
              <a:spcAft>
                <a:spcPts val="1200"/>
              </a:spcAft>
              <a:tabLst>
                <a:tab pos="457200" algn="l"/>
              </a:tabLst>
            </a:pPr>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5. </a:t>
            </a:r>
            <a:r>
              <a:rPr lang="en-US" sz="3200" kern="100" spc="150" dirty="0">
                <a:latin typeface="Times New Roman" panose="02020603050405020304" pitchFamily="18" charset="0"/>
                <a:ea typeface="Calibri" panose="020F0502020204030204" pitchFamily="34" charset="0"/>
                <a:cs typeface="Times New Roman" panose="02020603050405020304" pitchFamily="18" charset="0"/>
              </a:rPr>
              <a:t>Description: Describe the subject matter of the MOU and the reason for its creation</a:t>
            </a:r>
          </a:p>
          <a:p>
            <a:pPr>
              <a:lnSpc>
                <a:spcPct val="107000"/>
              </a:lnSpc>
              <a:spcAft>
                <a:spcPts val="1200"/>
              </a:spcAft>
              <a:tabLst>
                <a:tab pos="457200" algn="l"/>
              </a:tabLst>
            </a:pPr>
            <a:r>
              <a:rPr lang="en-US" sz="3200" kern="100" spc="150" dirty="0">
                <a:latin typeface="Times New Roman" panose="02020603050405020304" pitchFamily="18" charset="0"/>
                <a:ea typeface="Calibri" panose="020F0502020204030204" pitchFamily="34" charset="0"/>
                <a:cs typeface="Times New Roman" panose="02020603050405020304" pitchFamily="18" charset="0"/>
              </a:rPr>
              <a:t>6.Terms of the agreement: </a:t>
            </a:r>
          </a:p>
          <a:p>
            <a:pPr>
              <a:lnSpc>
                <a:spcPct val="107000"/>
              </a:lnSpc>
              <a:spcAft>
                <a:spcPts val="1200"/>
              </a:spcAft>
              <a:tabLst>
                <a:tab pos="457200" algn="l"/>
              </a:tabLst>
            </a:pPr>
            <a:r>
              <a:rPr lang="en-US" sz="3200" kern="100" spc="150" dirty="0">
                <a:latin typeface="Times New Roman" panose="02020603050405020304" pitchFamily="18" charset="0"/>
                <a:ea typeface="Calibri" panose="020F0502020204030204" pitchFamily="34" charset="0"/>
                <a:cs typeface="Times New Roman" panose="02020603050405020304" pitchFamily="18" charset="0"/>
              </a:rPr>
              <a:t>	 cooperation (how the parties will cooperate 	concerning actions to be performed and which 	party will perform them) and </a:t>
            </a:r>
          </a:p>
          <a:p>
            <a:pPr>
              <a:lnSpc>
                <a:spcPct val="107000"/>
              </a:lnSpc>
              <a:spcAft>
                <a:spcPts val="1200"/>
              </a:spcAft>
              <a:tabLst>
                <a:tab pos="457200" algn="l"/>
              </a:tabLst>
            </a:pPr>
            <a:r>
              <a:rPr lang="en-US" sz="3200" kern="100" spc="150" dirty="0">
                <a:latin typeface="Times New Roman" panose="02020603050405020304" pitchFamily="18" charset="0"/>
                <a:ea typeface="Calibri" panose="020F0502020204030204" pitchFamily="34" charset="0"/>
                <a:cs typeface="Times New Roman" panose="02020603050405020304" pitchFamily="18" charset="0"/>
              </a:rPr>
              <a:t>	resources (what each party brings to the MOU). </a:t>
            </a:r>
          </a:p>
        </p:txBody>
      </p:sp>
    </p:spTree>
    <p:extLst>
      <p:ext uri="{BB962C8B-B14F-4D97-AF65-F5344CB8AC3E}">
        <p14:creationId xmlns:p14="http://schemas.microsoft.com/office/powerpoint/2010/main" val="342639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7BF9-CCE3-B727-2AE6-33937F2AFC06}"/>
              </a:ext>
            </a:extLst>
          </p:cNvPr>
          <p:cNvSpPr>
            <a:spLocks noGrp="1"/>
          </p:cNvSpPr>
          <p:nvPr>
            <p:ph type="title"/>
          </p:nvPr>
        </p:nvSpPr>
        <p:spPr/>
        <p:txBody>
          <a:bodyPr/>
          <a:lstStyle/>
          <a:p>
            <a:r>
              <a:rPr lang="en-US" dirty="0"/>
              <a:t>Mouse contents continued</a:t>
            </a:r>
          </a:p>
        </p:txBody>
      </p:sp>
      <p:sp>
        <p:nvSpPr>
          <p:cNvPr id="5" name="Slide Number Placeholder 4">
            <a:extLst>
              <a:ext uri="{FF2B5EF4-FFF2-40B4-BE49-F238E27FC236}">
                <a16:creationId xmlns:a16="http://schemas.microsoft.com/office/drawing/2014/main" id="{86A97F83-18FF-BE30-5C59-97E7695AA810}"/>
              </a:ext>
            </a:extLst>
          </p:cNvPr>
          <p:cNvSpPr>
            <a:spLocks noGrp="1"/>
          </p:cNvSpPr>
          <p:nvPr>
            <p:ph type="sldNum" sz="quarter" idx="12"/>
          </p:nvPr>
        </p:nvSpPr>
        <p:spPr/>
        <p:txBody>
          <a:bodyPr/>
          <a:lstStyle/>
          <a:p>
            <a:fld id="{FAEF9944-A4F6-4C59-AEBD-678D6480B8EA}" type="slidenum">
              <a:rPr lang="en-US" smtClean="0"/>
              <a:t>16</a:t>
            </a:fld>
            <a:endParaRPr lang="en-US" dirty="0"/>
          </a:p>
        </p:txBody>
      </p:sp>
      <p:sp>
        <p:nvSpPr>
          <p:cNvPr id="6" name="TextBox 5">
            <a:extLst>
              <a:ext uri="{FF2B5EF4-FFF2-40B4-BE49-F238E27FC236}">
                <a16:creationId xmlns:a16="http://schemas.microsoft.com/office/drawing/2014/main" id="{8E2FEBC4-87B4-DCD4-2727-BD8F07ABE5DE}"/>
              </a:ext>
            </a:extLst>
          </p:cNvPr>
          <p:cNvSpPr txBox="1"/>
          <p:nvPr/>
        </p:nvSpPr>
        <p:spPr>
          <a:xfrm>
            <a:off x="1444731" y="2505720"/>
            <a:ext cx="9614410" cy="4153638"/>
          </a:xfrm>
          <a:prstGeom prst="rect">
            <a:avLst/>
          </a:prstGeom>
          <a:noFill/>
        </p:spPr>
        <p:txBody>
          <a:bodyPr wrap="square" rtlCol="0">
            <a:spAutoFit/>
          </a:bodyPr>
          <a:lstStyle/>
          <a:p>
            <a:pPr>
              <a:lnSpc>
                <a:spcPct val="107000"/>
              </a:lnSpc>
              <a:spcAft>
                <a:spcPts val="1200"/>
              </a:spcAft>
              <a:tabLst>
                <a:tab pos="457200" algn="l"/>
              </a:tabLs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7. Describe the resources each partner would contribute to the project: staff time, in-kind contributions, delivering services, offering training or expertise, etc.; </a:t>
            </a:r>
          </a:p>
          <a:p>
            <a:pPr>
              <a:lnSpc>
                <a:spcPct val="107000"/>
              </a:lnSpc>
              <a:spcAft>
                <a:spcPts val="1200"/>
              </a:spcAft>
              <a:tabLst>
                <a:tab pos="457200" algn="l"/>
              </a:tabLs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8. Responsibilities: Outline what each party must do to fulfill the agreement</a:t>
            </a:r>
          </a:p>
        </p:txBody>
      </p:sp>
    </p:spTree>
    <p:extLst>
      <p:ext uri="{BB962C8B-B14F-4D97-AF65-F5344CB8AC3E}">
        <p14:creationId xmlns:p14="http://schemas.microsoft.com/office/powerpoint/2010/main" val="4055465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1762-75AF-A766-C4E7-47F64FCF7A8A}"/>
              </a:ext>
            </a:extLst>
          </p:cNvPr>
          <p:cNvSpPr>
            <a:spLocks noGrp="1"/>
          </p:cNvSpPr>
          <p:nvPr>
            <p:ph type="title"/>
          </p:nvPr>
        </p:nvSpPr>
        <p:spPr/>
        <p:txBody>
          <a:bodyPr/>
          <a:lstStyle/>
          <a:p>
            <a:r>
              <a:rPr lang="en-US" dirty="0"/>
              <a:t>MOU contents continued</a:t>
            </a:r>
          </a:p>
        </p:txBody>
      </p:sp>
      <p:sp>
        <p:nvSpPr>
          <p:cNvPr id="5" name="Slide Number Placeholder 4">
            <a:extLst>
              <a:ext uri="{FF2B5EF4-FFF2-40B4-BE49-F238E27FC236}">
                <a16:creationId xmlns:a16="http://schemas.microsoft.com/office/drawing/2014/main" id="{2B3459D5-C5A9-450E-EFA7-CABE1E13AECF}"/>
              </a:ext>
            </a:extLst>
          </p:cNvPr>
          <p:cNvSpPr>
            <a:spLocks noGrp="1"/>
          </p:cNvSpPr>
          <p:nvPr>
            <p:ph type="sldNum" sz="quarter" idx="12"/>
          </p:nvPr>
        </p:nvSpPr>
        <p:spPr/>
        <p:txBody>
          <a:bodyPr/>
          <a:lstStyle/>
          <a:p>
            <a:fld id="{FAEF9944-A4F6-4C59-AEBD-678D6480B8EA}" type="slidenum">
              <a:rPr lang="en-US" smtClean="0"/>
              <a:t>17</a:t>
            </a:fld>
            <a:endParaRPr lang="en-US" dirty="0"/>
          </a:p>
        </p:txBody>
      </p:sp>
      <p:sp>
        <p:nvSpPr>
          <p:cNvPr id="6" name="TextBox 5">
            <a:extLst>
              <a:ext uri="{FF2B5EF4-FFF2-40B4-BE49-F238E27FC236}">
                <a16:creationId xmlns:a16="http://schemas.microsoft.com/office/drawing/2014/main" id="{4F15F06A-6EB7-5E7B-4FA4-54DBDCCA9AEC}"/>
              </a:ext>
            </a:extLst>
          </p:cNvPr>
          <p:cNvSpPr txBox="1"/>
          <p:nvPr/>
        </p:nvSpPr>
        <p:spPr>
          <a:xfrm>
            <a:off x="1323618" y="2441118"/>
            <a:ext cx="9544763" cy="5102422"/>
          </a:xfrm>
          <a:prstGeom prst="rect">
            <a:avLst/>
          </a:prstGeom>
          <a:noFill/>
        </p:spPr>
        <p:txBody>
          <a:bodyPr wrap="square" rtlCol="0">
            <a:spAutoFit/>
          </a:bodyPr>
          <a:lstStyle/>
          <a:p>
            <a:pPr>
              <a:lnSpc>
                <a:spcPct val="107000"/>
              </a:lnSpc>
              <a:spcAft>
                <a:spcPts val="1200"/>
              </a:spcAft>
              <a:tabLst>
                <a:tab pos="457200" algn="l"/>
              </a:tabLst>
            </a:pPr>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9. Miscellaneous: Insert provisions such as dispute resolution options, the method for termination, a non-disclosure agreement, or a privacy clause</a:t>
            </a:r>
          </a:p>
          <a:p>
            <a:pPr>
              <a:lnSpc>
                <a:spcPct val="107000"/>
              </a:lnSpc>
              <a:spcAft>
                <a:spcPts val="1200"/>
              </a:spcAft>
              <a:tabLst>
                <a:tab pos="457200" algn="l"/>
              </a:tabLst>
            </a:pPr>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10. Signature block: Include the words “Acknowledged and Agreed” with your signatures and the date</a:t>
            </a:r>
          </a:p>
          <a:p>
            <a:pPr>
              <a:lnSpc>
                <a:spcPct val="107000"/>
              </a:lnSpc>
              <a:spcAft>
                <a:spcPts val="1200"/>
              </a:spcAft>
              <a:tabLst>
                <a:tab pos="457200" algn="l"/>
              </a:tabLst>
            </a:pPr>
            <a:endParaRPr lang="en-US" sz="3600" kern="100" spc="15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834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7A99B-2436-9175-882E-001D77BB9ADD}"/>
              </a:ext>
            </a:extLst>
          </p:cNvPr>
          <p:cNvSpPr>
            <a:spLocks noGrp="1"/>
          </p:cNvSpPr>
          <p:nvPr>
            <p:ph type="title"/>
          </p:nvPr>
        </p:nvSpPr>
        <p:spPr/>
        <p:txBody>
          <a:bodyPr/>
          <a:lstStyle/>
          <a:p>
            <a:r>
              <a:rPr lang="en-US" dirty="0"/>
              <a:t>Mou contents continued</a:t>
            </a:r>
          </a:p>
        </p:txBody>
      </p:sp>
      <p:sp>
        <p:nvSpPr>
          <p:cNvPr id="5" name="Slide Number Placeholder 4">
            <a:extLst>
              <a:ext uri="{FF2B5EF4-FFF2-40B4-BE49-F238E27FC236}">
                <a16:creationId xmlns:a16="http://schemas.microsoft.com/office/drawing/2014/main" id="{145A5AF2-1CF2-12B0-F4A3-169A9CF66874}"/>
              </a:ext>
            </a:extLst>
          </p:cNvPr>
          <p:cNvSpPr>
            <a:spLocks noGrp="1"/>
          </p:cNvSpPr>
          <p:nvPr>
            <p:ph type="sldNum" sz="quarter" idx="12"/>
          </p:nvPr>
        </p:nvSpPr>
        <p:spPr/>
        <p:txBody>
          <a:bodyPr/>
          <a:lstStyle/>
          <a:p>
            <a:fld id="{FAEF9944-A4F6-4C59-AEBD-678D6480B8EA}" type="slidenum">
              <a:rPr lang="en-US" smtClean="0"/>
              <a:t>18</a:t>
            </a:fld>
            <a:endParaRPr lang="en-US" dirty="0"/>
          </a:p>
        </p:txBody>
      </p:sp>
      <p:sp>
        <p:nvSpPr>
          <p:cNvPr id="6" name="TextBox 5">
            <a:extLst>
              <a:ext uri="{FF2B5EF4-FFF2-40B4-BE49-F238E27FC236}">
                <a16:creationId xmlns:a16="http://schemas.microsoft.com/office/drawing/2014/main" id="{239D722E-9897-F8BC-ED52-24508129F96B}"/>
              </a:ext>
            </a:extLst>
          </p:cNvPr>
          <p:cNvSpPr txBox="1"/>
          <p:nvPr/>
        </p:nvSpPr>
        <p:spPr>
          <a:xfrm>
            <a:off x="1753689" y="3046841"/>
            <a:ext cx="9366594" cy="2554545"/>
          </a:xfrm>
          <a:prstGeom prst="rect">
            <a:avLst/>
          </a:prstGeom>
          <a:noFill/>
        </p:spPr>
        <p:txBody>
          <a:bodyPr wrap="square" rtlCol="0">
            <a:spAutoFit/>
          </a:bodyPr>
          <a:lstStyle/>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11. Sign duplicate originals, one for each party</a:t>
            </a:r>
          </a:p>
          <a:p>
            <a:endParaRPr lang="en-US" sz="4000" kern="100" spc="150" dirty="0">
              <a:latin typeface="Times New Roman" panose="02020603050405020304" pitchFamily="18" charset="0"/>
              <a:ea typeface="Calibri" panose="020F0502020204030204" pitchFamily="34" charset="0"/>
              <a:cs typeface="Times New Roman" panose="02020603050405020304" pitchFamily="18" charset="0"/>
            </a:endParaRPr>
          </a:p>
          <a:p>
            <a:pPr marL="514350" indent="-514350">
              <a:buAutoNum type="arabicPeriod" startAt="12"/>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Notary not required</a:t>
            </a:r>
          </a:p>
        </p:txBody>
      </p:sp>
    </p:spTree>
    <p:extLst>
      <p:ext uri="{BB962C8B-B14F-4D97-AF65-F5344CB8AC3E}">
        <p14:creationId xmlns:p14="http://schemas.microsoft.com/office/powerpoint/2010/main" val="1355377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4081DB-1923-4878-AB15-AD54F35A1DC7}"/>
              </a:ext>
            </a:extLst>
          </p:cNvPr>
          <p:cNvSpPr>
            <a:spLocks noGrp="1"/>
          </p:cNvSpPr>
          <p:nvPr>
            <p:ph type="title"/>
          </p:nvPr>
        </p:nvSpPr>
        <p:spPr>
          <a:xfrm>
            <a:off x="1434622" y="1138041"/>
            <a:ext cx="4862811" cy="2019488"/>
          </a:xfrm>
        </p:spPr>
        <p:txBody>
          <a:bodyPr/>
          <a:lstStyle/>
          <a:p>
            <a:r>
              <a:rPr lang="en-US" dirty="0"/>
              <a:t>THANK YOU</a:t>
            </a:r>
          </a:p>
        </p:txBody>
      </p:sp>
      <p:pic>
        <p:nvPicPr>
          <p:cNvPr id="32" name="Picture Placeholder 31" descr="Two people working on a laptop and tablet with graphs and tables ">
            <a:extLst>
              <a:ext uri="{FF2B5EF4-FFF2-40B4-BE49-F238E27FC236}">
                <a16:creationId xmlns:a16="http://schemas.microsoft.com/office/drawing/2014/main" id="{C4A8B214-180D-446B-9616-62B7371F3DDA}"/>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6858023" y="4941"/>
            <a:ext cx="5333977" cy="3392053"/>
          </a:xfrm>
        </p:spPr>
      </p:pic>
      <p:pic>
        <p:nvPicPr>
          <p:cNvPr id="30" name="Picture Placeholder 29" descr="Office Stairs, hanging lights">
            <a:extLst>
              <a:ext uri="{FF2B5EF4-FFF2-40B4-BE49-F238E27FC236}">
                <a16:creationId xmlns:a16="http://schemas.microsoft.com/office/drawing/2014/main" id="{C1CA27C7-F47D-4606-AAE8-32BD4D06983A}"/>
              </a:ext>
            </a:extLst>
          </p:cNvPr>
          <p:cNvPicPr>
            <a:picLocks noGrp="1" noChangeAspect="1"/>
          </p:cNvPicPr>
          <p:nvPr>
            <p:ph type="pic" sz="quarter" idx="13"/>
          </p:nvPr>
        </p:nvPicPr>
        <p:blipFill rotWithShape="1">
          <a:blip r:embed="rId4" cstate="screen">
            <a:extLst>
              <a:ext uri="{28A0092B-C50C-407E-A947-70E740481C1C}">
                <a14:useLocalDpi xmlns:a14="http://schemas.microsoft.com/office/drawing/2010/main" val="0"/>
              </a:ext>
            </a:extLst>
          </a:blip>
          <a:srcRect/>
          <a:stretch/>
        </p:blipFill>
        <p:spPr>
          <a:xfrm>
            <a:off x="1067712" y="3461002"/>
            <a:ext cx="5728215" cy="3396997"/>
          </a:xfrm>
        </p:spPr>
      </p:pic>
      <p:sp>
        <p:nvSpPr>
          <p:cNvPr id="5" name="Content Placeholder 4">
            <a:extLst>
              <a:ext uri="{FF2B5EF4-FFF2-40B4-BE49-F238E27FC236}">
                <a16:creationId xmlns:a16="http://schemas.microsoft.com/office/drawing/2014/main" id="{5755816F-F516-477A-8EF2-D8CA20267590}"/>
              </a:ext>
            </a:extLst>
          </p:cNvPr>
          <p:cNvSpPr>
            <a:spLocks noGrp="1"/>
          </p:cNvSpPr>
          <p:nvPr>
            <p:ph idx="1"/>
          </p:nvPr>
        </p:nvSpPr>
        <p:spPr>
          <a:xfrm>
            <a:off x="7386762" y="3928342"/>
            <a:ext cx="4162319" cy="2285000"/>
          </a:xfrm>
        </p:spPr>
        <p:txBody>
          <a:bodyPr>
            <a:normAutofit/>
          </a:bodyPr>
          <a:lstStyle/>
          <a:p>
            <a:r>
              <a:rPr lang="en-US" dirty="0">
                <a:solidFill>
                  <a:schemeClr val="tx1"/>
                </a:solidFill>
              </a:rPr>
              <a:t>Julie Burdick, Esq.</a:t>
            </a:r>
          </a:p>
          <a:p>
            <a:r>
              <a:rPr lang="en-US" dirty="0">
                <a:solidFill>
                  <a:schemeClr val="tx1"/>
                </a:solidFill>
                <a:hlinkClick r:id="rId5">
                  <a:extLst>
                    <a:ext uri="{A12FA001-AC4F-418D-AE19-62706E023703}">
                      <ahyp:hlinkClr xmlns:ahyp="http://schemas.microsoft.com/office/drawing/2018/hyperlinkcolor" val="tx"/>
                    </a:ext>
                  </a:extLst>
                </a:hlinkClick>
              </a:rPr>
              <a:t>hewittlegal@gmail.com</a:t>
            </a:r>
            <a:endParaRPr lang="en-US" dirty="0">
              <a:solidFill>
                <a:schemeClr val="tx1"/>
              </a:solidFill>
            </a:endParaRPr>
          </a:p>
          <a:p>
            <a:endParaRPr lang="en-US" dirty="0"/>
          </a:p>
        </p:txBody>
      </p:sp>
      <p:sp>
        <p:nvSpPr>
          <p:cNvPr id="35" name="Slide Number Placeholder 34">
            <a:extLst>
              <a:ext uri="{FF2B5EF4-FFF2-40B4-BE49-F238E27FC236}">
                <a16:creationId xmlns:a16="http://schemas.microsoft.com/office/drawing/2014/main" id="{6F05ADB0-C4C0-4EB9-ACD6-D5D69C07C06E}"/>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pPr/>
              <a:t>19</a:t>
            </a:fld>
            <a:endParaRPr lang="en-US" dirty="0"/>
          </a:p>
        </p:txBody>
      </p:sp>
    </p:spTree>
    <p:extLst>
      <p:ext uri="{BB962C8B-B14F-4D97-AF65-F5344CB8AC3E}">
        <p14:creationId xmlns:p14="http://schemas.microsoft.com/office/powerpoint/2010/main" val="79820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DE6B89-9484-4E50-8387-C55E031D8549}"/>
              </a:ext>
            </a:extLst>
          </p:cNvPr>
          <p:cNvSpPr>
            <a:spLocks noGrp="1"/>
          </p:cNvSpPr>
          <p:nvPr>
            <p:ph type="title"/>
          </p:nvPr>
        </p:nvSpPr>
        <p:spPr>
          <a:xfrm>
            <a:off x="787178" y="1475399"/>
            <a:ext cx="6623040" cy="791861"/>
          </a:xfrm>
        </p:spPr>
        <p:txBody>
          <a:bodyPr>
            <a:normAutofit fontScale="90000"/>
          </a:bodyPr>
          <a:lstStyle/>
          <a:p>
            <a:r>
              <a:rPr lang="en-US" dirty="0"/>
              <a:t>What is an MOU?</a:t>
            </a:r>
          </a:p>
        </p:txBody>
      </p:sp>
      <p:sp>
        <p:nvSpPr>
          <p:cNvPr id="5" name="Content Placeholder 4">
            <a:extLst>
              <a:ext uri="{FF2B5EF4-FFF2-40B4-BE49-F238E27FC236}">
                <a16:creationId xmlns:a16="http://schemas.microsoft.com/office/drawing/2014/main" id="{30EB58E2-A9A0-481A-8B5B-381B836CE40B}"/>
              </a:ext>
            </a:extLst>
          </p:cNvPr>
          <p:cNvSpPr>
            <a:spLocks noGrp="1"/>
          </p:cNvSpPr>
          <p:nvPr>
            <p:ph idx="1"/>
          </p:nvPr>
        </p:nvSpPr>
        <p:spPr>
          <a:xfrm>
            <a:off x="787179" y="2502047"/>
            <a:ext cx="6623039" cy="3030599"/>
          </a:xfrm>
        </p:spPr>
        <p:txBody>
          <a:bodyPr>
            <a:normAutofit fontScale="85000" lnSpcReduction="20000"/>
          </a:bodyPr>
          <a:lstStyle/>
          <a:p>
            <a:r>
              <a:rPr lang="en-US" sz="43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 agreement between two or more parties that does not contain legally enforceable promises. </a:t>
            </a:r>
            <a:endParaRPr lang="en-US" sz="43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9" name="Picture Placeholder 28" descr="Dashboard Digital Finance">
            <a:extLst>
              <a:ext uri="{FF2B5EF4-FFF2-40B4-BE49-F238E27FC236}">
                <a16:creationId xmlns:a16="http://schemas.microsoft.com/office/drawing/2014/main" id="{5924239E-C490-438F-B9C9-111D931D0846}"/>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a:stretch/>
        </p:blipFill>
        <p:spPr>
          <a:xfrm>
            <a:off x="8194348" y="1085431"/>
            <a:ext cx="3997652" cy="5037857"/>
          </a:xfrm>
        </p:spPr>
      </p:pic>
      <p:sp>
        <p:nvSpPr>
          <p:cNvPr id="24" name="Slide Number Placeholder 23">
            <a:extLst>
              <a:ext uri="{FF2B5EF4-FFF2-40B4-BE49-F238E27FC236}">
                <a16:creationId xmlns:a16="http://schemas.microsoft.com/office/drawing/2014/main" id="{29B547D4-09F9-49AB-B5C7-2EDDB233C78D}"/>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pPr/>
              <a:t>2</a:t>
            </a:fld>
            <a:endParaRPr lang="en-US" dirty="0"/>
          </a:p>
        </p:txBody>
      </p:sp>
    </p:spTree>
    <p:extLst>
      <p:ext uri="{BB962C8B-B14F-4D97-AF65-F5344CB8AC3E}">
        <p14:creationId xmlns:p14="http://schemas.microsoft.com/office/powerpoint/2010/main" val="331829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EDB7E63-0AD5-451A-9802-48AB1D44E6A8}"/>
              </a:ext>
            </a:extLst>
          </p:cNvPr>
          <p:cNvSpPr>
            <a:spLocks noGrp="1"/>
          </p:cNvSpPr>
          <p:nvPr>
            <p:ph type="title"/>
          </p:nvPr>
        </p:nvSpPr>
        <p:spPr>
          <a:xfrm>
            <a:off x="5205915" y="673308"/>
            <a:ext cx="6457717" cy="1580890"/>
          </a:xfrm>
        </p:spPr>
        <p:txBody>
          <a:bodyPr>
            <a:normAutofit/>
          </a:bodyPr>
          <a:lstStyle/>
          <a:p>
            <a:r>
              <a:rPr lang="en-US" dirty="0"/>
              <a:t>What it isn’t...</a:t>
            </a:r>
          </a:p>
        </p:txBody>
      </p:sp>
      <p:pic>
        <p:nvPicPr>
          <p:cNvPr id="16" name="Picture Placeholder 15" descr="Graph, tables and charts">
            <a:extLst>
              <a:ext uri="{FF2B5EF4-FFF2-40B4-BE49-F238E27FC236}">
                <a16:creationId xmlns:a16="http://schemas.microsoft.com/office/drawing/2014/main" id="{E1DA0A58-7C3B-4F53-80D8-6355E31465F8}"/>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0" y="3461004"/>
            <a:ext cx="4613547" cy="3396996"/>
          </a:xfrm>
        </p:spPr>
      </p:pic>
      <p:pic>
        <p:nvPicPr>
          <p:cNvPr id="26" name="Picture Placeholder 25" descr="People around a desk working ">
            <a:extLst>
              <a:ext uri="{FF2B5EF4-FFF2-40B4-BE49-F238E27FC236}">
                <a16:creationId xmlns:a16="http://schemas.microsoft.com/office/drawing/2014/main" id="{FBFF4B36-5D7D-42A6-A89B-A0A83CB0C2FC}"/>
              </a:ext>
            </a:extLst>
          </p:cNvPr>
          <p:cNvPicPr>
            <a:picLocks noGrp="1" noChangeAspect="1"/>
          </p:cNvPicPr>
          <p:nvPr>
            <p:ph type="pic" sz="quarter" idx="13"/>
          </p:nvPr>
        </p:nvPicPr>
        <p:blipFill rotWithShape="1">
          <a:blip r:embed="rId4">
            <a:extLst>
              <a:ext uri="{28A0092B-C50C-407E-A947-70E740481C1C}">
                <a14:useLocalDpi xmlns:a14="http://schemas.microsoft.com/office/drawing/2010/main" val="0"/>
              </a:ext>
            </a:extLst>
          </a:blip>
          <a:srcRect/>
          <a:stretch/>
        </p:blipFill>
        <p:spPr>
          <a:xfrm>
            <a:off x="0" y="0"/>
            <a:ext cx="4613548" cy="3396994"/>
          </a:xfrm>
        </p:spPr>
      </p:pic>
      <p:sp>
        <p:nvSpPr>
          <p:cNvPr id="9" name="Content Placeholder 8">
            <a:extLst>
              <a:ext uri="{FF2B5EF4-FFF2-40B4-BE49-F238E27FC236}">
                <a16:creationId xmlns:a16="http://schemas.microsoft.com/office/drawing/2014/main" id="{469D770A-D8B9-4D5E-BB61-CD763E29DC55}"/>
              </a:ext>
            </a:extLst>
          </p:cNvPr>
          <p:cNvSpPr>
            <a:spLocks noGrp="1"/>
          </p:cNvSpPr>
          <p:nvPr>
            <p:ph idx="1"/>
          </p:nvPr>
        </p:nvSpPr>
        <p:spPr>
          <a:xfrm>
            <a:off x="4717143" y="1805590"/>
            <a:ext cx="6946489" cy="4960970"/>
          </a:xfrm>
        </p:spPr>
        <p:txBody>
          <a:bodyPr>
            <a:noAutofit/>
          </a:bodyPr>
          <a:lstStyle/>
          <a:p>
            <a:pPr marL="0" marR="0">
              <a:lnSpc>
                <a:spcPct val="107000"/>
              </a:lnSpc>
              <a:spcBef>
                <a:spcPts val="0"/>
              </a:spcBef>
              <a:spcAft>
                <a:spcPts val="800"/>
              </a:spcAft>
            </a:pPr>
            <a:r>
              <a:rPr lang="en-US" sz="3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contract is a legally enforceable agreement between two or more parties that creates an obligation to do (or not do) a particular thing. </a:t>
            </a:r>
            <a:r>
              <a:rPr lang="en-US" sz="3600" kern="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 party who breaches the terms of a contract can be sued for specific performance or damages.</a:t>
            </a:r>
          </a:p>
        </p:txBody>
      </p:sp>
      <p:sp>
        <p:nvSpPr>
          <p:cNvPr id="22" name="Footer Placeholder 21">
            <a:extLst>
              <a:ext uri="{FF2B5EF4-FFF2-40B4-BE49-F238E27FC236}">
                <a16:creationId xmlns:a16="http://schemas.microsoft.com/office/drawing/2014/main" id="{A0C89215-7880-40F7-A389-2C9A09EE3692}"/>
              </a:ext>
            </a:extLst>
          </p:cNvPr>
          <p:cNvSpPr>
            <a:spLocks noGrp="1"/>
          </p:cNvSpPr>
          <p:nvPr>
            <p:ph type="ftr" sz="quarter" idx="11"/>
          </p:nvPr>
        </p:nvSpPr>
        <p:spPr>
          <a:xfrm>
            <a:off x="261906" y="6309360"/>
            <a:ext cx="4097030" cy="457200"/>
          </a:xfrm>
        </p:spPr>
        <p:txBody>
          <a:bodyPr/>
          <a:lstStyle/>
          <a:p>
            <a:r>
              <a:rPr lang="en-US" dirty="0"/>
              <a:t>Presentation Title</a:t>
            </a:r>
          </a:p>
        </p:txBody>
      </p:sp>
      <p:sp>
        <p:nvSpPr>
          <p:cNvPr id="23" name="Slide Number Placeholder 22">
            <a:extLst>
              <a:ext uri="{FF2B5EF4-FFF2-40B4-BE49-F238E27FC236}">
                <a16:creationId xmlns:a16="http://schemas.microsoft.com/office/drawing/2014/main" id="{1CFAACA4-65B8-42F6-BCD5-C3D1E8D95F2A}"/>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pPr/>
              <a:t>3</a:t>
            </a:fld>
            <a:endParaRPr lang="en-US" dirty="0"/>
          </a:p>
        </p:txBody>
      </p:sp>
    </p:spTree>
    <p:extLst>
      <p:ext uri="{BB962C8B-B14F-4D97-AF65-F5344CB8AC3E}">
        <p14:creationId xmlns:p14="http://schemas.microsoft.com/office/powerpoint/2010/main" val="110933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E67981-079D-4463-B997-67E6CA039B58}"/>
              </a:ext>
            </a:extLst>
          </p:cNvPr>
          <p:cNvSpPr>
            <a:spLocks noGrp="1"/>
          </p:cNvSpPr>
          <p:nvPr>
            <p:ph type="title"/>
          </p:nvPr>
        </p:nvSpPr>
        <p:spPr>
          <a:xfrm>
            <a:off x="1535371" y="1044054"/>
            <a:ext cx="10013709" cy="1030360"/>
          </a:xfrm>
        </p:spPr>
        <p:txBody>
          <a:bodyPr/>
          <a:lstStyle/>
          <a:p>
            <a:r>
              <a:rPr lang="en-US" dirty="0"/>
              <a:t>Uses of an MOU</a:t>
            </a:r>
          </a:p>
        </p:txBody>
      </p:sp>
      <p:sp>
        <p:nvSpPr>
          <p:cNvPr id="5" name="Slide Number Placeholder 4">
            <a:extLst>
              <a:ext uri="{FF2B5EF4-FFF2-40B4-BE49-F238E27FC236}">
                <a16:creationId xmlns:a16="http://schemas.microsoft.com/office/drawing/2014/main" id="{EF3BF995-3A96-4426-B458-AE23D8310BF0}"/>
              </a:ext>
            </a:extLst>
          </p:cNvPr>
          <p:cNvSpPr>
            <a:spLocks noGrp="1"/>
          </p:cNvSpPr>
          <p:nvPr>
            <p:ph type="sldNum" sz="quarter" idx="12"/>
          </p:nvPr>
        </p:nvSpPr>
        <p:spPr>
          <a:xfrm>
            <a:off x="10569202" y="6309360"/>
            <a:ext cx="979879" cy="457200"/>
          </a:xfrm>
        </p:spPr>
        <p:txBody>
          <a:bodyPr/>
          <a:lstStyle/>
          <a:p>
            <a:fld id="{FAEF9944-A4F6-4C59-AEBD-678D6480B8EA}" type="slidenum">
              <a:rPr lang="en-US" smtClean="0"/>
              <a:pPr/>
              <a:t>4</a:t>
            </a:fld>
            <a:endParaRPr lang="en-US" dirty="0"/>
          </a:p>
        </p:txBody>
      </p:sp>
      <p:sp>
        <p:nvSpPr>
          <p:cNvPr id="2" name="TextBox 1">
            <a:extLst>
              <a:ext uri="{FF2B5EF4-FFF2-40B4-BE49-F238E27FC236}">
                <a16:creationId xmlns:a16="http://schemas.microsoft.com/office/drawing/2014/main" id="{0D717BBC-72D6-2B58-64E6-4298BC99C8AC}"/>
              </a:ext>
            </a:extLst>
          </p:cNvPr>
          <p:cNvSpPr txBox="1"/>
          <p:nvPr/>
        </p:nvSpPr>
        <p:spPr>
          <a:xfrm>
            <a:off x="1342104" y="2786899"/>
            <a:ext cx="8834284" cy="3999749"/>
          </a:xfrm>
          <a:prstGeom prst="rect">
            <a:avLst/>
          </a:prstGeom>
          <a:noFill/>
        </p:spPr>
        <p:txBody>
          <a:bodyPr wrap="square" rtlCol="0">
            <a:spAutoFit/>
          </a:bodyPr>
          <a:lstStyle/>
          <a:p>
            <a:pPr marL="457200" marR="0">
              <a:lnSpc>
                <a:spcPct val="107000"/>
              </a:lnSpc>
              <a:spcBef>
                <a:spcPts val="0"/>
              </a:spcBef>
              <a:spcAft>
                <a:spcPts val="1800"/>
              </a:spcAf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Collaborative partner(s) agrees to provide a non-financial exchange that will enhance a project. Example: a work station for an out-stationed advocate or training for staff/volunteers.</a:t>
            </a:r>
          </a:p>
        </p:txBody>
      </p:sp>
    </p:spTree>
    <p:extLst>
      <p:ext uri="{BB962C8B-B14F-4D97-AF65-F5344CB8AC3E}">
        <p14:creationId xmlns:p14="http://schemas.microsoft.com/office/powerpoint/2010/main" val="334502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E1EF-FA7A-ADAD-7675-47ACEA11253F}"/>
              </a:ext>
            </a:extLst>
          </p:cNvPr>
          <p:cNvSpPr>
            <a:spLocks noGrp="1"/>
          </p:cNvSpPr>
          <p:nvPr>
            <p:ph type="title"/>
          </p:nvPr>
        </p:nvSpPr>
        <p:spPr>
          <a:xfrm>
            <a:off x="1535372" y="1058803"/>
            <a:ext cx="10013709" cy="1030360"/>
          </a:xfrm>
        </p:spPr>
        <p:txBody>
          <a:bodyPr>
            <a:normAutofit fontScale="90000"/>
          </a:bodyPr>
          <a:lstStyle/>
          <a:p>
            <a:r>
              <a:rPr lang="en-US" sz="4000" dirty="0"/>
              <a:t>Prelude to a contract</a:t>
            </a:r>
            <a:br>
              <a:rPr lang="en-US"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5" name="Slide Number Placeholder 4">
            <a:extLst>
              <a:ext uri="{FF2B5EF4-FFF2-40B4-BE49-F238E27FC236}">
                <a16:creationId xmlns:a16="http://schemas.microsoft.com/office/drawing/2014/main" id="{A2D66F38-2C47-39BC-FDA4-F9388D1E2A24}"/>
              </a:ext>
            </a:extLst>
          </p:cNvPr>
          <p:cNvSpPr>
            <a:spLocks noGrp="1"/>
          </p:cNvSpPr>
          <p:nvPr>
            <p:ph type="sldNum" sz="quarter" idx="12"/>
          </p:nvPr>
        </p:nvSpPr>
        <p:spPr/>
        <p:txBody>
          <a:bodyPr/>
          <a:lstStyle/>
          <a:p>
            <a:fld id="{FAEF9944-A4F6-4C59-AEBD-678D6480B8EA}" type="slidenum">
              <a:rPr lang="en-US" smtClean="0"/>
              <a:t>5</a:t>
            </a:fld>
            <a:endParaRPr lang="en-US" dirty="0"/>
          </a:p>
        </p:txBody>
      </p:sp>
      <p:sp>
        <p:nvSpPr>
          <p:cNvPr id="6" name="TextBox 5">
            <a:extLst>
              <a:ext uri="{FF2B5EF4-FFF2-40B4-BE49-F238E27FC236}">
                <a16:creationId xmlns:a16="http://schemas.microsoft.com/office/drawing/2014/main" id="{51B18CD2-1028-87CA-D6EC-F36D94BB2122}"/>
              </a:ext>
            </a:extLst>
          </p:cNvPr>
          <p:cNvSpPr txBox="1"/>
          <p:nvPr/>
        </p:nvSpPr>
        <p:spPr>
          <a:xfrm>
            <a:off x="1723103" y="2662084"/>
            <a:ext cx="8745793" cy="3999749"/>
          </a:xfrm>
          <a:prstGeom prst="rect">
            <a:avLst/>
          </a:prstGeom>
          <a:noFill/>
        </p:spPr>
        <p:txBody>
          <a:bodyPr wrap="square" rtlCol="0">
            <a:spAutoFit/>
          </a:bodyPr>
          <a:lstStyle/>
          <a:p>
            <a:pPr marL="685800" marR="0">
              <a:lnSpc>
                <a:spcPct val="107000"/>
              </a:lnSpc>
              <a:spcBef>
                <a:spcPts val="0"/>
              </a:spcBef>
              <a:spcAft>
                <a:spcPts val="800"/>
              </a:spcAf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Evidence of intent/  Good faith intention in business negotiations or purchase and sale agreements. Banks may require evidence of intent to enter a deal before they promise to grant financing. </a:t>
            </a:r>
          </a:p>
        </p:txBody>
      </p:sp>
    </p:spTree>
    <p:extLst>
      <p:ext uri="{BB962C8B-B14F-4D97-AF65-F5344CB8AC3E}">
        <p14:creationId xmlns:p14="http://schemas.microsoft.com/office/powerpoint/2010/main" val="976832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FD282-9C5E-02D2-E0FD-2976A85A6E71}"/>
              </a:ext>
            </a:extLst>
          </p:cNvPr>
          <p:cNvSpPr>
            <a:spLocks noGrp="1"/>
          </p:cNvSpPr>
          <p:nvPr>
            <p:ph type="title"/>
          </p:nvPr>
        </p:nvSpPr>
        <p:spPr/>
        <p:txBody>
          <a:bodyPr/>
          <a:lstStyle/>
          <a:p>
            <a:r>
              <a:rPr lang="en-US" dirty="0"/>
              <a:t>Merger Negotiations </a:t>
            </a:r>
          </a:p>
        </p:txBody>
      </p:sp>
      <p:sp>
        <p:nvSpPr>
          <p:cNvPr id="5" name="Slide Number Placeholder 4">
            <a:extLst>
              <a:ext uri="{FF2B5EF4-FFF2-40B4-BE49-F238E27FC236}">
                <a16:creationId xmlns:a16="http://schemas.microsoft.com/office/drawing/2014/main" id="{DBEB5B97-A392-746B-CBDF-942C67255140}"/>
              </a:ext>
            </a:extLst>
          </p:cNvPr>
          <p:cNvSpPr>
            <a:spLocks noGrp="1"/>
          </p:cNvSpPr>
          <p:nvPr>
            <p:ph type="sldNum" sz="quarter" idx="12"/>
          </p:nvPr>
        </p:nvSpPr>
        <p:spPr/>
        <p:txBody>
          <a:bodyPr/>
          <a:lstStyle/>
          <a:p>
            <a:fld id="{FAEF9944-A4F6-4C59-AEBD-678D6480B8EA}" type="slidenum">
              <a:rPr lang="en-US" smtClean="0"/>
              <a:t>6</a:t>
            </a:fld>
            <a:endParaRPr lang="en-US" dirty="0"/>
          </a:p>
        </p:txBody>
      </p:sp>
      <p:sp>
        <p:nvSpPr>
          <p:cNvPr id="6" name="TextBox 5">
            <a:extLst>
              <a:ext uri="{FF2B5EF4-FFF2-40B4-BE49-F238E27FC236}">
                <a16:creationId xmlns:a16="http://schemas.microsoft.com/office/drawing/2014/main" id="{C55F16A1-13BC-78B0-741B-F24F7837EBED}"/>
              </a:ext>
            </a:extLst>
          </p:cNvPr>
          <p:cNvSpPr txBox="1"/>
          <p:nvPr/>
        </p:nvSpPr>
        <p:spPr>
          <a:xfrm flipH="1">
            <a:off x="1857017" y="2483727"/>
            <a:ext cx="9381253" cy="3785652"/>
          </a:xfrm>
          <a:prstGeom prst="rect">
            <a:avLst/>
          </a:prstGeom>
          <a:noFill/>
        </p:spPr>
        <p:txBody>
          <a:bodyPr wrap="square" rtlCol="0">
            <a:spAutoFit/>
          </a:bodyPr>
          <a:lstStyle/>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Identifies a mutually beneficial goal and a desire to see it through to completion. </a:t>
            </a:r>
          </a:p>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A starting point for merger negotiations to define the scope and purpose of the talks. Used in high-stakes business dealings. Serves as a letter of intent.  </a:t>
            </a:r>
          </a:p>
        </p:txBody>
      </p:sp>
    </p:spTree>
    <p:extLst>
      <p:ext uri="{BB962C8B-B14F-4D97-AF65-F5344CB8AC3E}">
        <p14:creationId xmlns:p14="http://schemas.microsoft.com/office/powerpoint/2010/main" val="927343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257F7-8B04-80AC-C59E-63F6136D9DCF}"/>
              </a:ext>
            </a:extLst>
          </p:cNvPr>
          <p:cNvSpPr>
            <a:spLocks noGrp="1"/>
          </p:cNvSpPr>
          <p:nvPr>
            <p:ph type="title"/>
          </p:nvPr>
        </p:nvSpPr>
        <p:spPr/>
        <p:txBody>
          <a:bodyPr/>
          <a:lstStyle/>
          <a:p>
            <a:r>
              <a:rPr lang="en-US" dirty="0"/>
              <a:t>International Relations</a:t>
            </a:r>
          </a:p>
        </p:txBody>
      </p:sp>
      <p:sp>
        <p:nvSpPr>
          <p:cNvPr id="5" name="Slide Number Placeholder 4">
            <a:extLst>
              <a:ext uri="{FF2B5EF4-FFF2-40B4-BE49-F238E27FC236}">
                <a16:creationId xmlns:a16="http://schemas.microsoft.com/office/drawing/2014/main" id="{347FD49F-B3B3-4107-5768-8C59DCC052C3}"/>
              </a:ext>
            </a:extLst>
          </p:cNvPr>
          <p:cNvSpPr>
            <a:spLocks noGrp="1"/>
          </p:cNvSpPr>
          <p:nvPr>
            <p:ph type="sldNum" sz="quarter" idx="12"/>
          </p:nvPr>
        </p:nvSpPr>
        <p:spPr/>
        <p:txBody>
          <a:bodyPr/>
          <a:lstStyle/>
          <a:p>
            <a:fld id="{FAEF9944-A4F6-4C59-AEBD-678D6480B8EA}" type="slidenum">
              <a:rPr lang="en-US" smtClean="0"/>
              <a:t>7</a:t>
            </a:fld>
            <a:endParaRPr lang="en-US" dirty="0"/>
          </a:p>
        </p:txBody>
      </p:sp>
      <p:sp>
        <p:nvSpPr>
          <p:cNvPr id="6" name="TextBox 5">
            <a:extLst>
              <a:ext uri="{FF2B5EF4-FFF2-40B4-BE49-F238E27FC236}">
                <a16:creationId xmlns:a16="http://schemas.microsoft.com/office/drawing/2014/main" id="{A3529B3E-53C2-2A5B-6792-D6531AD6592F}"/>
              </a:ext>
            </a:extLst>
          </p:cNvPr>
          <p:cNvSpPr txBox="1"/>
          <p:nvPr/>
        </p:nvSpPr>
        <p:spPr>
          <a:xfrm>
            <a:off x="1651819" y="2993923"/>
            <a:ext cx="9527457" cy="1365182"/>
          </a:xfrm>
          <a:prstGeom prst="rect">
            <a:avLst/>
          </a:prstGeom>
          <a:noFill/>
        </p:spPr>
        <p:txBody>
          <a:bodyPr wrap="square" rtlCol="0">
            <a:spAutoFit/>
          </a:bodyPr>
          <a:lstStyle/>
          <a:p>
            <a:pPr marR="0" lvl="0">
              <a:lnSpc>
                <a:spcPct val="107000"/>
              </a:lnSpc>
              <a:spcBef>
                <a:spcPts val="0"/>
              </a:spcBef>
              <a:spcAft>
                <a:spcPts val="800"/>
              </a:spcAft>
            </a:pPr>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Can be produced more quickly than treaties, and in secret.</a:t>
            </a:r>
          </a:p>
        </p:txBody>
      </p:sp>
    </p:spTree>
    <p:extLst>
      <p:ext uri="{BB962C8B-B14F-4D97-AF65-F5344CB8AC3E}">
        <p14:creationId xmlns:p14="http://schemas.microsoft.com/office/powerpoint/2010/main" val="1572788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05C32-9933-75BC-0EC4-9E95D126A457}"/>
              </a:ext>
            </a:extLst>
          </p:cNvPr>
          <p:cNvSpPr>
            <a:spLocks noGrp="1"/>
          </p:cNvSpPr>
          <p:nvPr>
            <p:ph type="title"/>
          </p:nvPr>
        </p:nvSpPr>
        <p:spPr/>
        <p:txBody>
          <a:bodyPr>
            <a:normAutofit fontScale="90000"/>
          </a:bodyPr>
          <a:lstStyle/>
          <a:p>
            <a:r>
              <a:rPr lang="en-US" dirty="0"/>
              <a:t>Agreements between local government agencies</a:t>
            </a:r>
          </a:p>
        </p:txBody>
      </p:sp>
      <p:sp>
        <p:nvSpPr>
          <p:cNvPr id="5" name="Slide Number Placeholder 4">
            <a:extLst>
              <a:ext uri="{FF2B5EF4-FFF2-40B4-BE49-F238E27FC236}">
                <a16:creationId xmlns:a16="http://schemas.microsoft.com/office/drawing/2014/main" id="{8D429B52-4480-9BD4-5F3B-BB1E02609E6C}"/>
              </a:ext>
            </a:extLst>
          </p:cNvPr>
          <p:cNvSpPr>
            <a:spLocks noGrp="1"/>
          </p:cNvSpPr>
          <p:nvPr>
            <p:ph type="sldNum" sz="quarter" idx="12"/>
          </p:nvPr>
        </p:nvSpPr>
        <p:spPr/>
        <p:txBody>
          <a:bodyPr/>
          <a:lstStyle/>
          <a:p>
            <a:fld id="{FAEF9944-A4F6-4C59-AEBD-678D6480B8EA}" type="slidenum">
              <a:rPr lang="en-US" smtClean="0"/>
              <a:t>8</a:t>
            </a:fld>
            <a:endParaRPr lang="en-US" dirty="0"/>
          </a:p>
        </p:txBody>
      </p:sp>
      <p:sp>
        <p:nvSpPr>
          <p:cNvPr id="6" name="TextBox 5">
            <a:extLst>
              <a:ext uri="{FF2B5EF4-FFF2-40B4-BE49-F238E27FC236}">
                <a16:creationId xmlns:a16="http://schemas.microsoft.com/office/drawing/2014/main" id="{C741DC1B-23EC-5C38-75E0-0788B9D3E31A}"/>
              </a:ext>
            </a:extLst>
          </p:cNvPr>
          <p:cNvSpPr txBox="1"/>
          <p:nvPr/>
        </p:nvSpPr>
        <p:spPr>
          <a:xfrm>
            <a:off x="1799304" y="2483727"/>
            <a:ext cx="8769898" cy="3785652"/>
          </a:xfrm>
          <a:prstGeom prst="rect">
            <a:avLst/>
          </a:prstGeom>
          <a:noFill/>
        </p:spPr>
        <p:txBody>
          <a:bodyPr wrap="square" rtlCol="0">
            <a:spAutoFit/>
          </a:bodyPr>
          <a:lstStyle/>
          <a:p>
            <a:r>
              <a:rPr lang="en-US" sz="4000" kern="100" spc="150" dirty="0">
                <a:latin typeface="Times New Roman" panose="02020603050405020304" pitchFamily="18" charset="0"/>
                <a:ea typeface="Calibri" panose="020F0502020204030204" pitchFamily="34" charset="0"/>
                <a:cs typeface="Times New Roman" panose="02020603050405020304" pitchFamily="18" charset="0"/>
              </a:rPr>
              <a:t>Two city departments would not contract with each other. Example: a city owned pool managed by the recreation department will be used by the city police department for a health and wellness program </a:t>
            </a:r>
          </a:p>
        </p:txBody>
      </p:sp>
    </p:spTree>
    <p:extLst>
      <p:ext uri="{BB962C8B-B14F-4D97-AF65-F5344CB8AC3E}">
        <p14:creationId xmlns:p14="http://schemas.microsoft.com/office/powerpoint/2010/main" val="27980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4C2D-DFE4-B5F1-C7C4-5613EAFEDFE0}"/>
              </a:ext>
            </a:extLst>
          </p:cNvPr>
          <p:cNvSpPr>
            <a:spLocks noGrp="1"/>
          </p:cNvSpPr>
          <p:nvPr>
            <p:ph type="title"/>
          </p:nvPr>
        </p:nvSpPr>
        <p:spPr/>
        <p:txBody>
          <a:bodyPr/>
          <a:lstStyle/>
          <a:p>
            <a:r>
              <a:rPr lang="en-US" dirty="0"/>
              <a:t>Joint Property Use</a:t>
            </a:r>
          </a:p>
        </p:txBody>
      </p:sp>
      <p:sp>
        <p:nvSpPr>
          <p:cNvPr id="5" name="Slide Number Placeholder 4">
            <a:extLst>
              <a:ext uri="{FF2B5EF4-FFF2-40B4-BE49-F238E27FC236}">
                <a16:creationId xmlns:a16="http://schemas.microsoft.com/office/drawing/2014/main" id="{CB2C8905-B91F-F017-5554-9FC069CE8A9F}"/>
              </a:ext>
            </a:extLst>
          </p:cNvPr>
          <p:cNvSpPr>
            <a:spLocks noGrp="1"/>
          </p:cNvSpPr>
          <p:nvPr>
            <p:ph type="sldNum" sz="quarter" idx="12"/>
          </p:nvPr>
        </p:nvSpPr>
        <p:spPr/>
        <p:txBody>
          <a:bodyPr/>
          <a:lstStyle/>
          <a:p>
            <a:fld id="{FAEF9944-A4F6-4C59-AEBD-678D6480B8EA}" type="slidenum">
              <a:rPr lang="en-US" smtClean="0"/>
              <a:t>9</a:t>
            </a:fld>
            <a:endParaRPr lang="en-US" dirty="0"/>
          </a:p>
        </p:txBody>
      </p:sp>
      <p:sp>
        <p:nvSpPr>
          <p:cNvPr id="6" name="TextBox 5">
            <a:extLst>
              <a:ext uri="{FF2B5EF4-FFF2-40B4-BE49-F238E27FC236}">
                <a16:creationId xmlns:a16="http://schemas.microsoft.com/office/drawing/2014/main" id="{A81A7C01-C22B-8EE9-C4F5-6C1E4C27EEB9}"/>
              </a:ext>
            </a:extLst>
          </p:cNvPr>
          <p:cNvSpPr txBox="1"/>
          <p:nvPr/>
        </p:nvSpPr>
        <p:spPr>
          <a:xfrm>
            <a:off x="1309005" y="2521429"/>
            <a:ext cx="10466439" cy="4524315"/>
          </a:xfrm>
          <a:prstGeom prst="rect">
            <a:avLst/>
          </a:prstGeom>
          <a:noFill/>
        </p:spPr>
        <p:txBody>
          <a:bodyPr wrap="square" rtlCol="0">
            <a:spAutoFit/>
          </a:bodyPr>
          <a:lstStyle/>
          <a:p>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(1) who bears responsibility for the costs of maintenance and repairs, (2) insurance and liability, (3) staffing and </a:t>
            </a:r>
            <a:r>
              <a:rPr lang="en-US" sz="3600" kern="100" spc="150" dirty="0" err="1">
                <a:latin typeface="Times New Roman" panose="02020603050405020304" pitchFamily="18" charset="0"/>
                <a:ea typeface="Calibri" panose="020F0502020204030204" pitchFamily="34" charset="0"/>
                <a:cs typeface="Times New Roman" panose="02020603050405020304" pitchFamily="18" charset="0"/>
              </a:rPr>
              <a:t>communications.The</a:t>
            </a:r>
            <a:r>
              <a:rPr lang="en-US" sz="3600" kern="100" spc="150" dirty="0">
                <a:latin typeface="Times New Roman" panose="02020603050405020304" pitchFamily="18" charset="0"/>
                <a:ea typeface="Calibri" panose="020F0502020204030204" pitchFamily="34" charset="0"/>
                <a:cs typeface="Times New Roman" panose="02020603050405020304" pitchFamily="18" charset="0"/>
              </a:rPr>
              <a:t> parties “agree to promote and support the joint use of facilities and each party’s responsibilities are only enforceable in the event that the parties’ governing boards decide to enter a joint use agreement.”</a:t>
            </a:r>
          </a:p>
        </p:txBody>
      </p:sp>
    </p:spTree>
    <p:extLst>
      <p:ext uri="{BB962C8B-B14F-4D97-AF65-F5344CB8AC3E}">
        <p14:creationId xmlns:p14="http://schemas.microsoft.com/office/powerpoint/2010/main" val="1686336014"/>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 design" id="{8DF40F11-961C-40C1-B57E-2C85D77BE8AB}" vid="{190CBECE-7035-4069-999B-A1AE92AB27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TaxCatchAll xmlns="230e9df3-be65-4c73-a93b-d1236ebd677e" xsi:nil="true"/>
    <MediaServiceKeyPoints xmlns="71af3243-3dd4-4a8d-8c0d-dd76da1f02a5" xsi:nil="true"/>
    <Background xmlns="71af3243-3dd4-4a8d-8c0d-dd76da1f02a5">false</Background>
    <ImageTagsTaxHTField xmlns="71af3243-3dd4-4a8d-8c0d-dd76da1f02a5">
      <Terms xmlns="http://schemas.microsoft.com/office/infopath/2007/PartnerControls"/>
    </ImageTags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6B374A7-2E79-4FEF-822D-2492B9AD907B}">
  <ds:schemaRefs>
    <ds:schemaRef ds:uri="16c05727-aa75-4e4a-9b5f-8a80a1165891"/>
    <ds:schemaRef ds:uri="http://purl.org/dc/terms/"/>
    <ds:schemaRef ds:uri="http://purl.org/dc/elements/1.1/"/>
    <ds:schemaRef ds:uri="http://schemas.microsoft.com/office/infopath/2007/PartnerControls"/>
    <ds:schemaRef ds:uri="http://schemas.microsoft.com/office/2006/metadata/properties"/>
    <ds:schemaRef ds:uri="http://schemas.microsoft.com/sharepoint/v3"/>
    <ds:schemaRef ds:uri="http://schemas.openxmlformats.org/package/2006/metadata/core-properties"/>
    <ds:schemaRef ds:uri="http://schemas.microsoft.com/office/2006/documentManagement/types"/>
    <ds:schemaRef ds:uri="71af3243-3dd4-4a8d-8c0d-dd76da1f02a5"/>
    <ds:schemaRef ds:uri="230e9df3-be65-4c73-a93b-d1236ebd677e"/>
    <ds:schemaRef ds:uri="http://www.w3.org/XML/1998/namespace"/>
    <ds:schemaRef ds:uri="http://purl.org/dc/dcmitype/"/>
  </ds:schemaRefs>
</ds:datastoreItem>
</file>

<file path=customXml/itemProps2.xml><?xml version="1.0" encoding="utf-8"?>
<ds:datastoreItem xmlns:ds="http://schemas.openxmlformats.org/officeDocument/2006/customXml" ds:itemID="{552330D6-F005-4F15-8FBA-5049BFF093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93A0A0-A69C-47FE-9FE5-21F06181BF4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{CFA0AF76-233D-4057-9144-87FA049EC213}tf56000440_win32</Template>
  <TotalTime>137</TotalTime>
  <Words>751</Words>
  <Application>Microsoft Office PowerPoint</Application>
  <PresentationFormat>Widescreen</PresentationFormat>
  <Paragraphs>74</Paragraphs>
  <Slides>19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Meiryo</vt:lpstr>
      <vt:lpstr>Arial</vt:lpstr>
      <vt:lpstr>Calibri</vt:lpstr>
      <vt:lpstr>Corbel</vt:lpstr>
      <vt:lpstr>Times New Roman</vt:lpstr>
      <vt:lpstr>ShojiVTI</vt:lpstr>
      <vt:lpstr>Uses of the Memorandum of Understanding in the not-for-profit sECTOR</vt:lpstr>
      <vt:lpstr>What is an MOU?</vt:lpstr>
      <vt:lpstr>What it isn’t...</vt:lpstr>
      <vt:lpstr>Uses of an MOU</vt:lpstr>
      <vt:lpstr>Prelude to a contract </vt:lpstr>
      <vt:lpstr>Merger Negotiations </vt:lpstr>
      <vt:lpstr>International Relations</vt:lpstr>
      <vt:lpstr>Agreements between local government agencies</vt:lpstr>
      <vt:lpstr>Joint Property Use</vt:lpstr>
      <vt:lpstr>Grant Applications</vt:lpstr>
      <vt:lpstr>Data Useage</vt:lpstr>
      <vt:lpstr> </vt:lpstr>
      <vt:lpstr>MOU Contents</vt:lpstr>
      <vt:lpstr>MOU Contents</vt:lpstr>
      <vt:lpstr>MOU Contents continued…</vt:lpstr>
      <vt:lpstr>Mouse contents continued</vt:lpstr>
      <vt:lpstr>MOU contents continued</vt:lpstr>
      <vt:lpstr>Mou contents continued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the Memorandum of Understanidng in the not-for-profit sECTOR</dc:title>
  <dc:creator>Julie Hewitt</dc:creator>
  <cp:lastModifiedBy>Julie Hewitt</cp:lastModifiedBy>
  <cp:revision>22</cp:revision>
  <cp:lastPrinted>2024-01-22T16:38:07Z</cp:lastPrinted>
  <dcterms:created xsi:type="dcterms:W3CDTF">2024-01-22T15:11:00Z</dcterms:created>
  <dcterms:modified xsi:type="dcterms:W3CDTF">2024-01-22T17:28:56Z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